
<file path=[Content_Types].xml><?xml version="1.0" encoding="utf-8"?>
<Types xmlns="http://schemas.openxmlformats.org/package/2006/content-types">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6"/>
  </p:notesMasterIdLst>
  <p:handoutMasterIdLst>
    <p:handoutMasterId r:id="rId17"/>
  </p:handoutMasterIdLst>
  <p:sldIdLst>
    <p:sldId id="285" r:id="rId2"/>
    <p:sldId id="287" r:id="rId3"/>
    <p:sldId id="260" r:id="rId4"/>
    <p:sldId id="262" r:id="rId5"/>
    <p:sldId id="294" r:id="rId6"/>
    <p:sldId id="264" r:id="rId7"/>
    <p:sldId id="289" r:id="rId8"/>
    <p:sldId id="288" r:id="rId9"/>
    <p:sldId id="292" r:id="rId10"/>
    <p:sldId id="290" r:id="rId11"/>
    <p:sldId id="291" r:id="rId12"/>
    <p:sldId id="293" r:id="rId13"/>
    <p:sldId id="267" r:id="rId14"/>
    <p:sldId id="295" r:id="rId15"/>
  </p:sldIdLst>
  <p:sldSz cx="12192000" cy="6858000"/>
  <p:notesSz cx="6858000" cy="9144000"/>
  <p:defaultTextStyle>
    <a:defPPr rtl="0">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6347"/>
    <a:srgbClr val="FFF6E7"/>
    <a:srgbClr val="FFFFFF"/>
    <a:srgbClr val="9D0000"/>
    <a:srgbClr val="855939"/>
    <a:srgbClr val="60370F"/>
    <a:srgbClr val="8D63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0" autoAdjust="0"/>
    <p:restoredTop sz="94767" autoAdjust="0"/>
  </p:normalViewPr>
  <p:slideViewPr>
    <p:cSldViewPr snapToGrid="0">
      <p:cViewPr varScale="1">
        <p:scale>
          <a:sx n="72" d="100"/>
          <a:sy n="72" d="100"/>
        </p:scale>
        <p:origin x="618" y="7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9" d="100"/>
          <a:sy n="89" d="100"/>
        </p:scale>
        <p:origin x="37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a:extLst>
              <a:ext uri="{FF2B5EF4-FFF2-40B4-BE49-F238E27FC236}">
                <a16:creationId xmlns:a16="http://schemas.microsoft.com/office/drawing/2014/main" id="{8B635C87-2E62-4093-9A27-E98FC63FAB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 name="日期預留位置 2">
            <a:extLst>
              <a:ext uri="{FF2B5EF4-FFF2-40B4-BE49-F238E27FC236}">
                <a16:creationId xmlns:a16="http://schemas.microsoft.com/office/drawing/2014/main" id="{EA5AAF69-BA68-4C49-8B47-9FD6ED6C5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324BAE5-8207-42E9-B6CA-5C6D4857FD71}" type="datetime1">
              <a:rPr lang="zh-TW" altLang="en-US"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2022/1/11</a:t>
            </a:fld>
            <a:endPar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 name="頁尾預留位置 3">
            <a:extLst>
              <a:ext uri="{FF2B5EF4-FFF2-40B4-BE49-F238E27FC236}">
                <a16:creationId xmlns:a16="http://schemas.microsoft.com/office/drawing/2014/main" id="{37C6C3CB-CCFF-4F2E-B237-337C69FBB6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5" name="投影片編號預留位置 4">
            <a:extLst>
              <a:ext uri="{FF2B5EF4-FFF2-40B4-BE49-F238E27FC236}">
                <a16:creationId xmlns:a16="http://schemas.microsoft.com/office/drawing/2014/main" id="{CEF750B0-2FB2-4047-BE00-43B13750AB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71E503E-9C9E-4EC6-B8AF-91FC09DF0C7B}"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1479284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3" name="日期預留位置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C16CCC16-EE65-4D99-B856-346FC41D1D70}" type="datetime1">
              <a:rPr lang="zh-TW" altLang="en-US" smtClean="0"/>
              <a:pPr/>
              <a:t>2022/1/11</a:t>
            </a:fld>
            <a:endParaRPr lang="zh-TW" altLang="en-US" dirty="0"/>
          </a:p>
        </p:txBody>
      </p:sp>
      <p:sp>
        <p:nvSpPr>
          <p:cNvPr id="4" name="投影片圖像預留位置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dirty="0"/>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a:t>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ltLang="en-US" dirty="0"/>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8AE59743-683C-4279-9E83-23C937C99CF6}" type="slidenum">
              <a:rPr lang="en-US" altLang="zh-TW" smtClean="0"/>
              <a:pPr/>
              <a:t>‹#›</a:t>
            </a:fld>
            <a:endParaRPr lang="zh-TW" altLang="en-US" dirty="0"/>
          </a:p>
        </p:txBody>
      </p:sp>
    </p:spTree>
    <p:extLst>
      <p:ext uri="{BB962C8B-B14F-4D97-AF65-F5344CB8AC3E}">
        <p14:creationId xmlns:p14="http://schemas.microsoft.com/office/powerpoint/2010/main" val="2819313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2pPr>
    <a:lvl3pPr marL="9144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3pPr>
    <a:lvl4pPr marL="13716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4pPr>
    <a:lvl5pPr marL="18288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dirty="0"/>
          </a:p>
        </p:txBody>
      </p:sp>
      <p:sp>
        <p:nvSpPr>
          <p:cNvPr id="4" name="投影片編號預留位置 3"/>
          <p:cNvSpPr>
            <a:spLocks noGrp="1"/>
          </p:cNvSpPr>
          <p:nvPr>
            <p:ph type="sldNum" sz="quarter" idx="10"/>
          </p:nvPr>
        </p:nvSpPr>
        <p:spPr/>
        <p:txBody>
          <a:bodyPr rtlCol="0"/>
          <a:lstStyle/>
          <a:p>
            <a:pPr rtl="0"/>
            <a:fld id="{8AE59743-683C-4279-9E83-23C937C99CF6}" type="slidenum">
              <a:rPr lang="ru-RU" smtClean="0"/>
              <a:t>1</a:t>
            </a:fld>
            <a:endParaRPr lang="ru-RU"/>
          </a:p>
        </p:txBody>
      </p:sp>
    </p:spTree>
    <p:extLst>
      <p:ext uri="{BB962C8B-B14F-4D97-AF65-F5344CB8AC3E}">
        <p14:creationId xmlns:p14="http://schemas.microsoft.com/office/powerpoint/2010/main" val="238618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AE59743-683C-4279-9E83-23C937C99CF6}" type="slidenum">
              <a:rPr lang="ru-RU" smtClean="0"/>
              <a:pPr/>
              <a:t>11</a:t>
            </a:fld>
            <a:endParaRPr lang="ru-RU"/>
          </a:p>
        </p:txBody>
      </p:sp>
    </p:spTree>
    <p:extLst>
      <p:ext uri="{BB962C8B-B14F-4D97-AF65-F5344CB8AC3E}">
        <p14:creationId xmlns:p14="http://schemas.microsoft.com/office/powerpoint/2010/main" val="668517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AE59743-683C-4279-9E83-23C937C99CF6}" type="slidenum">
              <a:rPr lang="ru-RU" smtClean="0"/>
              <a:pPr/>
              <a:t>12</a:t>
            </a:fld>
            <a:endParaRPr lang="ru-RU"/>
          </a:p>
        </p:txBody>
      </p:sp>
    </p:spTree>
    <p:extLst>
      <p:ext uri="{BB962C8B-B14F-4D97-AF65-F5344CB8AC3E}">
        <p14:creationId xmlns:p14="http://schemas.microsoft.com/office/powerpoint/2010/main" val="321541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AE59743-683C-4279-9E83-23C937C99CF6}" type="slidenum">
              <a:rPr lang="ru-RU" smtClean="0"/>
              <a:pPr/>
              <a:t>13</a:t>
            </a:fld>
            <a:endParaRPr lang="ru-RU"/>
          </a:p>
        </p:txBody>
      </p:sp>
    </p:spTree>
    <p:extLst>
      <p:ext uri="{BB962C8B-B14F-4D97-AF65-F5344CB8AC3E}">
        <p14:creationId xmlns:p14="http://schemas.microsoft.com/office/powerpoint/2010/main" val="4170958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AE59743-683C-4279-9E83-23C937C99CF6}" type="slidenum">
              <a:rPr lang="ru-RU" smtClean="0"/>
              <a:pPr/>
              <a:t>14</a:t>
            </a:fld>
            <a:endParaRPr lang="ru-RU"/>
          </a:p>
        </p:txBody>
      </p:sp>
    </p:spTree>
    <p:extLst>
      <p:ext uri="{BB962C8B-B14F-4D97-AF65-F5344CB8AC3E}">
        <p14:creationId xmlns:p14="http://schemas.microsoft.com/office/powerpoint/2010/main" val="3867924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AE59743-683C-4279-9E83-23C937C99CF6}" type="slidenum">
              <a:rPr lang="ru-RU" smtClean="0"/>
              <a:pPr/>
              <a:t>3</a:t>
            </a:fld>
            <a:endParaRPr lang="ru-RU"/>
          </a:p>
        </p:txBody>
      </p:sp>
    </p:spTree>
    <p:extLst>
      <p:ext uri="{BB962C8B-B14F-4D97-AF65-F5344CB8AC3E}">
        <p14:creationId xmlns:p14="http://schemas.microsoft.com/office/powerpoint/2010/main" val="375798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AE59743-683C-4279-9E83-23C937C99CF6}" type="slidenum">
              <a:rPr lang="ru-RU" smtClean="0"/>
              <a:pPr/>
              <a:t>4</a:t>
            </a:fld>
            <a:endParaRPr lang="ru-RU"/>
          </a:p>
        </p:txBody>
      </p:sp>
    </p:spTree>
    <p:extLst>
      <p:ext uri="{BB962C8B-B14F-4D97-AF65-F5344CB8AC3E}">
        <p14:creationId xmlns:p14="http://schemas.microsoft.com/office/powerpoint/2010/main" val="1788840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AE59743-683C-4279-9E83-23C937C99CF6}" type="slidenum">
              <a:rPr lang="ru-RU" smtClean="0"/>
              <a:pPr/>
              <a:t>5</a:t>
            </a:fld>
            <a:endParaRPr lang="ru-RU"/>
          </a:p>
        </p:txBody>
      </p:sp>
    </p:spTree>
    <p:extLst>
      <p:ext uri="{BB962C8B-B14F-4D97-AF65-F5344CB8AC3E}">
        <p14:creationId xmlns:p14="http://schemas.microsoft.com/office/powerpoint/2010/main" val="1878662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AE59743-683C-4279-9E83-23C937C99CF6}" type="slidenum">
              <a:rPr lang="ru-RU" smtClean="0"/>
              <a:pPr/>
              <a:t>6</a:t>
            </a:fld>
            <a:endParaRPr lang="ru-RU"/>
          </a:p>
        </p:txBody>
      </p:sp>
    </p:spTree>
    <p:extLst>
      <p:ext uri="{BB962C8B-B14F-4D97-AF65-F5344CB8AC3E}">
        <p14:creationId xmlns:p14="http://schemas.microsoft.com/office/powerpoint/2010/main" val="3637315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AE59743-683C-4279-9E83-23C937C99CF6}" type="slidenum">
              <a:rPr lang="ru-RU" smtClean="0"/>
              <a:pPr/>
              <a:t>7</a:t>
            </a:fld>
            <a:endParaRPr lang="ru-RU"/>
          </a:p>
        </p:txBody>
      </p:sp>
    </p:spTree>
    <p:extLst>
      <p:ext uri="{BB962C8B-B14F-4D97-AF65-F5344CB8AC3E}">
        <p14:creationId xmlns:p14="http://schemas.microsoft.com/office/powerpoint/2010/main" val="1485602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AE59743-683C-4279-9E83-23C937C99CF6}" type="slidenum">
              <a:rPr lang="ru-RU" smtClean="0"/>
              <a:pPr/>
              <a:t>8</a:t>
            </a:fld>
            <a:endParaRPr lang="ru-RU"/>
          </a:p>
        </p:txBody>
      </p:sp>
    </p:spTree>
    <p:extLst>
      <p:ext uri="{BB962C8B-B14F-4D97-AF65-F5344CB8AC3E}">
        <p14:creationId xmlns:p14="http://schemas.microsoft.com/office/powerpoint/2010/main" val="1001520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AE59743-683C-4279-9E83-23C937C99CF6}" type="slidenum">
              <a:rPr lang="ru-RU" smtClean="0"/>
              <a:pPr/>
              <a:t>9</a:t>
            </a:fld>
            <a:endParaRPr lang="ru-RU"/>
          </a:p>
        </p:txBody>
      </p:sp>
    </p:spTree>
    <p:extLst>
      <p:ext uri="{BB962C8B-B14F-4D97-AF65-F5344CB8AC3E}">
        <p14:creationId xmlns:p14="http://schemas.microsoft.com/office/powerpoint/2010/main" val="2998803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AE59743-683C-4279-9E83-23C937C99CF6}" type="slidenum">
              <a:rPr lang="ru-RU" smtClean="0"/>
              <a:pPr/>
              <a:t>10</a:t>
            </a:fld>
            <a:endParaRPr lang="ru-RU"/>
          </a:p>
        </p:txBody>
      </p:sp>
    </p:spTree>
    <p:extLst>
      <p:ext uri="{BB962C8B-B14F-4D97-AF65-F5344CB8AC3E}">
        <p14:creationId xmlns:p14="http://schemas.microsoft.com/office/powerpoint/2010/main" val="2537350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2.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9" name="矩形 8" descr="桌子上的眼鏡">
            <a:extLst>
              <a:ext uri="{FF2B5EF4-FFF2-40B4-BE49-F238E27FC236}">
                <a16:creationId xmlns:a16="http://schemas.microsoft.com/office/drawing/2014/main"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7" name="矩形 6" descr="筆刷筆觸遮罩">
            <a:extLst>
              <a:ext uri="{FF2B5EF4-FFF2-40B4-BE49-F238E27FC236}">
                <a16:creationId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solidFill>
                <a:srgbClr val="FFFFFF"/>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 name="標題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rtlCol="0" anchor="b">
            <a:normAutofit/>
          </a:bodyPr>
          <a:lstStyle>
            <a:lvl1pPr algn="l">
              <a:lnSpc>
                <a:spcPct val="85000"/>
              </a:lnSpc>
              <a:defRPr sz="55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按一下以 </a:t>
            </a:r>
            <a:br>
              <a:rPr lang="zh-TW" altLang="en-US"/>
            </a:br>
            <a:r>
              <a:rPr lang="zh-TW" altLang="en-US"/>
              <a:t>編輯標題</a:t>
            </a:r>
            <a:endParaRPr lang="zh-TW" altLang="en-US" dirty="0"/>
          </a:p>
        </p:txBody>
      </p:sp>
      <p:sp>
        <p:nvSpPr>
          <p:cNvPr id="3" name="副標題 2">
            <a:extLst>
              <a:ext uri="{FF2B5EF4-FFF2-40B4-BE49-F238E27FC236}">
                <a16:creationId xmlns:a16="http://schemas.microsoft.com/office/drawing/2014/main" id="{7822EDEE-795E-4F38-9546-83FC7F925318}"/>
              </a:ext>
            </a:extLst>
          </p:cNvPr>
          <p:cNvSpPr>
            <a:spLocks noGrp="1"/>
          </p:cNvSpPr>
          <p:nvPr>
            <p:ph type="subTitle" idx="1" hasCustomPrompt="1"/>
          </p:nvPr>
        </p:nvSpPr>
        <p:spPr>
          <a:xfrm>
            <a:off x="816924" y="5646875"/>
            <a:ext cx="6238970" cy="505934"/>
          </a:xfrm>
        </p:spPr>
        <p:txBody>
          <a:bodyPr rtlCol="0">
            <a:noAutofit/>
          </a:bodyPr>
          <a:lstStyle>
            <a:lvl1pPr marL="0" indent="0" algn="l">
              <a:buNone/>
              <a:defRPr sz="3200" i="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a:t>按一下以編輯母片副標題樣式</a:t>
            </a:r>
            <a:endParaRPr lang="zh-TW" altLang="en-US" dirty="0"/>
          </a:p>
        </p:txBody>
      </p:sp>
      <p:sp>
        <p:nvSpPr>
          <p:cNvPr id="4" name="日期預留位置 3">
            <a:extLst>
              <a:ext uri="{FF2B5EF4-FFF2-40B4-BE49-F238E27FC236}">
                <a16:creationId xmlns:a16="http://schemas.microsoft.com/office/drawing/2014/main" id="{12BFAD3E-7077-4F6A-9BC8-4508F2B4F54A}"/>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2BE842B3-4D5D-46EE-AC23-2CD5161EABC3}" type="datetime1">
              <a:rPr lang="zh-TW" altLang="en-US" smtClean="0"/>
              <a:pPr/>
              <a:t>2022/1/11</a:t>
            </a:fld>
            <a:endParaRPr lang="zh-TW" altLang="en-US" dirty="0"/>
          </a:p>
        </p:txBody>
      </p:sp>
      <p:sp>
        <p:nvSpPr>
          <p:cNvPr id="5" name="頁尾預留位置 4">
            <a:extLst>
              <a:ext uri="{FF2B5EF4-FFF2-40B4-BE49-F238E27FC236}">
                <a16:creationId xmlns:a16="http://schemas.microsoft.com/office/drawing/2014/main" id="{35794AFC-07BE-4BCA-8E8F-AA68C7F70746}"/>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cxnSp>
        <p:nvCxnSpPr>
          <p:cNvPr id="12" name="直線接點​​ 11">
            <a:extLst>
              <a:ext uri="{FF2B5EF4-FFF2-40B4-BE49-F238E27FC236}">
                <a16:creationId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11" name="圖片預留位置 14" descr="您的標誌">
            <a:extLst>
              <a:ext uri="{FF2B5EF4-FFF2-40B4-BE49-F238E27FC236}">
                <a16:creationId xmlns:a16="http://schemas.microsoft.com/office/drawing/2014/main" id="{FC85CAB4-100C-489B-BC14-9A3F41B7EC88}"/>
              </a:ext>
              <a:ext uri="{C183D7F6-B498-43B3-948B-1728B52AA6E4}">
                <adec:decorative xmlns:adec="http://schemas.microsoft.com/office/drawing/2017/decorative" val="0"/>
              </a:ext>
            </a:extLst>
          </p:cNvPr>
          <p:cNvSpPr>
            <a:spLocks noGrp="1"/>
          </p:cNvSpPr>
          <p:nvPr>
            <p:ph type="pic" sz="quarter" idx="15"/>
          </p:nvPr>
        </p:nvSpPr>
        <p:spPr>
          <a:xfrm>
            <a:off x="953091" y="873125"/>
            <a:ext cx="1646237" cy="1149350"/>
          </a:xfrm>
          <a:noFill/>
        </p:spPr>
        <p:txBody>
          <a:bodyPr wrap="square" lIns="46800" rIns="46800" rtlCol="0" anchor="ctr" anchorCtr="0">
            <a:noAutofit/>
          </a:bodyPr>
          <a:lstStyle>
            <a:lvl1pPr marL="0" indent="0" algn="ctr">
              <a:lnSpc>
                <a:spcPct val="100000"/>
              </a:lnSpc>
              <a:buNone/>
              <a:defRPr sz="400">
                <a:solidFill>
                  <a:srgbClr val="8D6347"/>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Tree>
    <p:extLst>
      <p:ext uri="{BB962C8B-B14F-4D97-AF65-F5344CB8AC3E}">
        <p14:creationId xmlns:p14="http://schemas.microsoft.com/office/powerpoint/2010/main" val="2498924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標題與兩個內容">
    <p:spTree>
      <p:nvGrpSpPr>
        <p:cNvPr id="1" name=""/>
        <p:cNvGrpSpPr/>
        <p:nvPr/>
      </p:nvGrpSpPr>
      <p:grpSpPr>
        <a:xfrm>
          <a:off x="0" y="0"/>
          <a:ext cx="0" cy="0"/>
          <a:chOff x="0" y="0"/>
          <a:chExt cx="0" cy="0"/>
        </a:xfrm>
      </p:grpSpPr>
      <p:sp>
        <p:nvSpPr>
          <p:cNvPr id="46" name="矩形 45" descr="筆刷筆觸點">
            <a:extLst>
              <a:ext uri="{FF2B5EF4-FFF2-40B4-BE49-F238E27FC236}">
                <a16:creationId xmlns:a16="http://schemas.microsoft.com/office/drawing/2014/main" id="{0A2C58D9-C10D-4BD1-98F0-5F5552601AE6}"/>
              </a:ext>
            </a:extLst>
          </p:cNvPr>
          <p:cNvSpPr/>
          <p:nvPr userDrawn="1"/>
        </p:nvSpPr>
        <p:spPr>
          <a:xfrm>
            <a:off x="442270" y="2313405"/>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52" name="矩形 51" descr="筆刷筆觸點">
            <a:extLst>
              <a:ext uri="{FF2B5EF4-FFF2-40B4-BE49-F238E27FC236}">
                <a16:creationId xmlns:a16="http://schemas.microsoft.com/office/drawing/2014/main" id="{95045E2F-58A4-48EC-BF05-523315AB6031}"/>
              </a:ext>
            </a:extLst>
          </p:cNvPr>
          <p:cNvSpPr/>
          <p:nvPr userDrawn="1"/>
        </p:nvSpPr>
        <p:spPr>
          <a:xfrm>
            <a:off x="5747630" y="2309233"/>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0" name="文字預留位置 40">
            <a:extLst>
              <a:ext uri="{FF2B5EF4-FFF2-40B4-BE49-F238E27FC236}">
                <a16:creationId xmlns:a16="http://schemas.microsoft.com/office/drawing/2014/main" id="{15964389-22F6-40A0-A36E-E542607646E1}"/>
              </a:ext>
            </a:extLst>
          </p:cNvPr>
          <p:cNvSpPr>
            <a:spLocks noGrp="1"/>
          </p:cNvSpPr>
          <p:nvPr>
            <p:ph type="body" sz="quarter" idx="57"/>
          </p:nvPr>
        </p:nvSpPr>
        <p:spPr>
          <a:xfrm>
            <a:off x="1046452" y="3642055"/>
            <a:ext cx="4787999" cy="343264"/>
          </a:xfrm>
        </p:spPr>
        <p:txBody>
          <a:bodyPr rtlCol="0">
            <a:noAutofit/>
          </a:bodyPr>
          <a:lstStyle>
            <a:lvl1pPr marL="0" indent="0">
              <a:lnSpc>
                <a:spcPct val="100000"/>
              </a:lnSpc>
              <a:spcBef>
                <a:spcPts val="600"/>
              </a:spcBef>
              <a:buNone/>
              <a:defRPr sz="2400" b="1" i="0">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編輯母片文字樣式</a:t>
            </a:r>
          </a:p>
        </p:txBody>
      </p:sp>
      <p:sp>
        <p:nvSpPr>
          <p:cNvPr id="2" name="標題 1">
            <a:extLst>
              <a:ext uri="{FF2B5EF4-FFF2-40B4-BE49-F238E27FC236}">
                <a16:creationId xmlns:a16="http://schemas.microsoft.com/office/drawing/2014/main" id="{ED6F3FD8-7BEB-4080-AD20-18CB6D7ECE3E}"/>
              </a:ext>
            </a:extLst>
          </p:cNvPr>
          <p:cNvSpPr>
            <a:spLocks noGrp="1"/>
          </p:cNvSpPr>
          <p:nvPr>
            <p:ph type="title"/>
          </p:nvPr>
        </p:nvSpPr>
        <p:spPr>
          <a:xfrm>
            <a:off x="838206" y="620867"/>
            <a:ext cx="10515600" cy="856343"/>
          </a:xfrm>
        </p:spPr>
        <p:txBody>
          <a:bodyPr rtlCol="0" anchor="b" anchorCtr="0"/>
          <a:lstStyle>
            <a:lvl1pPr algn="ctr">
              <a:defRPr>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按一下以編輯母片標題樣式</a:t>
            </a:r>
            <a:endParaRPr lang="zh-TW" altLang="en-US" dirty="0"/>
          </a:p>
        </p:txBody>
      </p:sp>
      <p:sp>
        <p:nvSpPr>
          <p:cNvPr id="4" name="日期預留位置 3">
            <a:extLst>
              <a:ext uri="{FF2B5EF4-FFF2-40B4-BE49-F238E27FC236}">
                <a16:creationId xmlns:a16="http://schemas.microsoft.com/office/drawing/2014/main" id="{347BF347-570A-4D1E-AA9F-818FDB9B3F8F}"/>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BCB24E76-B02E-4200-9424-FAF123746407}" type="datetime1">
              <a:rPr lang="zh-TW" altLang="en-US" smtClean="0"/>
              <a:pPr/>
              <a:t>2022/1/11</a:t>
            </a:fld>
            <a:endParaRPr lang="zh-TW" altLang="en-US" dirty="0"/>
          </a:p>
        </p:txBody>
      </p:sp>
      <p:sp>
        <p:nvSpPr>
          <p:cNvPr id="5" name="頁尾預留位置 4">
            <a:extLst>
              <a:ext uri="{FF2B5EF4-FFF2-40B4-BE49-F238E27FC236}">
                <a16:creationId xmlns:a16="http://schemas.microsoft.com/office/drawing/2014/main" id="{434DE783-5F47-47F2-85AE-C24C08C0090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6" name="投影片編號預留位置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470E458-E7C2-4395-B75D-476A174CEE45}" type="slidenum">
              <a:rPr lang="en-US" altLang="zh-TW" smtClean="0"/>
              <a:pPr/>
              <a:t>‹#›</a:t>
            </a:fld>
            <a:endParaRPr lang="zh-TW" altLang="en-US" dirty="0"/>
          </a:p>
        </p:txBody>
      </p:sp>
      <p:cxnSp>
        <p:nvCxnSpPr>
          <p:cNvPr id="37" name="直線接點​​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副標題 2">
            <a:extLst>
              <a:ext uri="{FF2B5EF4-FFF2-40B4-BE49-F238E27FC236}">
                <a16:creationId xmlns:a16="http://schemas.microsoft.com/office/drawing/2014/main" id="{7C726E26-D540-424D-A785-221B0A06B9C0}"/>
              </a:ext>
            </a:extLst>
          </p:cNvPr>
          <p:cNvSpPr>
            <a:spLocks noGrp="1"/>
          </p:cNvSpPr>
          <p:nvPr>
            <p:ph type="subTitle" idx="15" hasCustomPrompt="1"/>
          </p:nvPr>
        </p:nvSpPr>
        <p:spPr>
          <a:xfrm>
            <a:off x="838200" y="1632332"/>
            <a:ext cx="10515600" cy="526312"/>
          </a:xfrm>
        </p:spPr>
        <p:txBody>
          <a:bodyPr rtlCol="0" anchor="ctr" anchorCtr="0">
            <a:normAutofit/>
          </a:bodyPr>
          <a:lstStyle>
            <a:lvl1pPr marL="0" indent="0" algn="ctr">
              <a:buNone/>
              <a:defRPr sz="24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a:t>按一下以編輯母片副標題樣式</a:t>
            </a:r>
            <a:endParaRPr lang="zh-TW" altLang="en-US" dirty="0"/>
          </a:p>
        </p:txBody>
      </p:sp>
      <p:sp>
        <p:nvSpPr>
          <p:cNvPr id="41" name="文字預留位置 40">
            <a:extLst>
              <a:ext uri="{FF2B5EF4-FFF2-40B4-BE49-F238E27FC236}">
                <a16:creationId xmlns:a16="http://schemas.microsoft.com/office/drawing/2014/main" id="{59B205DF-9BF4-48EF-8022-300C804E010A}"/>
              </a:ext>
            </a:extLst>
          </p:cNvPr>
          <p:cNvSpPr>
            <a:spLocks noGrp="1"/>
          </p:cNvSpPr>
          <p:nvPr>
            <p:ph type="body" sz="quarter" idx="48"/>
          </p:nvPr>
        </p:nvSpPr>
        <p:spPr>
          <a:xfrm>
            <a:off x="1046452" y="4054527"/>
            <a:ext cx="4788000" cy="835297"/>
          </a:xfrm>
        </p:spPr>
        <p:txBody>
          <a:bodyPr rtlCol="0">
            <a:normAutofit/>
          </a:bodyPr>
          <a:lstStyle>
            <a:lvl1pPr marL="0" indent="0">
              <a:lnSpc>
                <a:spcPct val="100000"/>
              </a:lnSpc>
              <a:spcBef>
                <a:spcPts val="600"/>
              </a:spcBef>
              <a:buNone/>
              <a:defRPr sz="16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編輯母片文字樣式</a:t>
            </a:r>
          </a:p>
        </p:txBody>
      </p:sp>
      <p:sp>
        <p:nvSpPr>
          <p:cNvPr id="51" name="圖片預留位置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31" name="文字預留位置 40">
            <a:extLst>
              <a:ext uri="{FF2B5EF4-FFF2-40B4-BE49-F238E27FC236}">
                <a16:creationId xmlns:a16="http://schemas.microsoft.com/office/drawing/2014/main" id="{19621356-FE2C-4AEC-9E89-2CC86A230211}"/>
              </a:ext>
            </a:extLst>
          </p:cNvPr>
          <p:cNvSpPr>
            <a:spLocks noGrp="1"/>
          </p:cNvSpPr>
          <p:nvPr>
            <p:ph type="body" sz="quarter" idx="58" hasCustomPrompt="1"/>
          </p:nvPr>
        </p:nvSpPr>
        <p:spPr>
          <a:xfrm>
            <a:off x="963322" y="2599849"/>
            <a:ext cx="4871129" cy="972000"/>
          </a:xfrm>
        </p:spPr>
        <p:txBody>
          <a:bodyPr rtlCol="0">
            <a:noAutofit/>
          </a:bodyPr>
          <a:lstStyle>
            <a:lvl1pPr marL="0" indent="0">
              <a:lnSpc>
                <a:spcPct val="100000"/>
              </a:lnSpc>
              <a:spcBef>
                <a:spcPts val="600"/>
              </a:spcBef>
              <a:buNone/>
              <a:defRPr sz="7000" b="1"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en-US" altLang="zh-TW"/>
              <a:t>12 345</a:t>
            </a:r>
            <a:endParaRPr lang="en-US" altLang="zh-TW" dirty="0"/>
          </a:p>
        </p:txBody>
      </p:sp>
      <p:sp>
        <p:nvSpPr>
          <p:cNvPr id="39" name="文字預留位置 40">
            <a:extLst>
              <a:ext uri="{FF2B5EF4-FFF2-40B4-BE49-F238E27FC236}">
                <a16:creationId xmlns:a16="http://schemas.microsoft.com/office/drawing/2014/main" id="{DBAF7C9B-EA69-40A6-AB82-8564FEB1ADA3}"/>
              </a:ext>
            </a:extLst>
          </p:cNvPr>
          <p:cNvSpPr>
            <a:spLocks noGrp="1"/>
          </p:cNvSpPr>
          <p:nvPr>
            <p:ph type="body" sz="quarter" idx="59"/>
          </p:nvPr>
        </p:nvSpPr>
        <p:spPr>
          <a:xfrm>
            <a:off x="6464798" y="3642350"/>
            <a:ext cx="4787999" cy="343264"/>
          </a:xfrm>
        </p:spPr>
        <p:txBody>
          <a:bodyPr rtlCol="0">
            <a:noAutofit/>
          </a:bodyPr>
          <a:lstStyle>
            <a:lvl1pPr marL="0" indent="0">
              <a:lnSpc>
                <a:spcPct val="100000"/>
              </a:lnSpc>
              <a:spcBef>
                <a:spcPts val="600"/>
              </a:spcBef>
              <a:buNone/>
              <a:defRPr sz="2400" b="1" i="0">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編輯母片文字樣式</a:t>
            </a:r>
          </a:p>
        </p:txBody>
      </p:sp>
      <p:sp>
        <p:nvSpPr>
          <p:cNvPr id="40" name="文字預留位置 40">
            <a:extLst>
              <a:ext uri="{FF2B5EF4-FFF2-40B4-BE49-F238E27FC236}">
                <a16:creationId xmlns:a16="http://schemas.microsoft.com/office/drawing/2014/main" id="{8AADAA41-DB71-4C36-9EDE-CA7E3121BDAC}"/>
              </a:ext>
            </a:extLst>
          </p:cNvPr>
          <p:cNvSpPr>
            <a:spLocks noGrp="1"/>
          </p:cNvSpPr>
          <p:nvPr>
            <p:ph type="body" sz="quarter" idx="60"/>
          </p:nvPr>
        </p:nvSpPr>
        <p:spPr>
          <a:xfrm>
            <a:off x="6464798" y="4054822"/>
            <a:ext cx="4788000" cy="835297"/>
          </a:xfrm>
        </p:spPr>
        <p:txBody>
          <a:bodyPr rtlCol="0">
            <a:normAutofit/>
          </a:bodyPr>
          <a:lstStyle>
            <a:lvl1pPr marL="0" indent="0">
              <a:lnSpc>
                <a:spcPct val="100000"/>
              </a:lnSpc>
              <a:spcBef>
                <a:spcPts val="600"/>
              </a:spcBef>
              <a:buNone/>
              <a:defRPr sz="16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編輯母片文字樣式</a:t>
            </a:r>
          </a:p>
        </p:txBody>
      </p:sp>
      <p:sp>
        <p:nvSpPr>
          <p:cNvPr id="43" name="文字預留位置 40">
            <a:extLst>
              <a:ext uri="{FF2B5EF4-FFF2-40B4-BE49-F238E27FC236}">
                <a16:creationId xmlns:a16="http://schemas.microsoft.com/office/drawing/2014/main" id="{B13B1E83-DF7D-4152-83F9-7A99039613F2}"/>
              </a:ext>
            </a:extLst>
          </p:cNvPr>
          <p:cNvSpPr>
            <a:spLocks noGrp="1"/>
          </p:cNvSpPr>
          <p:nvPr>
            <p:ph type="body" sz="quarter" idx="61" hasCustomPrompt="1"/>
          </p:nvPr>
        </p:nvSpPr>
        <p:spPr>
          <a:xfrm>
            <a:off x="6381668" y="2600144"/>
            <a:ext cx="4871129" cy="972000"/>
          </a:xfrm>
        </p:spPr>
        <p:txBody>
          <a:bodyPr rtlCol="0">
            <a:noAutofit/>
          </a:bodyPr>
          <a:lstStyle>
            <a:lvl1pPr marL="0" indent="0">
              <a:lnSpc>
                <a:spcPct val="100000"/>
              </a:lnSpc>
              <a:spcBef>
                <a:spcPts val="600"/>
              </a:spcBef>
              <a:buNone/>
              <a:defRPr sz="7000" b="1"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en-US" altLang="zh-TW"/>
              <a:t>6 780</a:t>
            </a:r>
            <a:endParaRPr lang="en-US" altLang="zh-TW" dirty="0"/>
          </a:p>
        </p:txBody>
      </p:sp>
    </p:spTree>
    <p:extLst>
      <p:ext uri="{BB962C8B-B14F-4D97-AF65-F5344CB8AC3E}">
        <p14:creationId xmlns:p14="http://schemas.microsoft.com/office/powerpoint/2010/main" val="394239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數字圓形">
    <p:spTree>
      <p:nvGrpSpPr>
        <p:cNvPr id="1" name=""/>
        <p:cNvGrpSpPr/>
        <p:nvPr/>
      </p:nvGrpSpPr>
      <p:grpSpPr>
        <a:xfrm>
          <a:off x="0" y="0"/>
          <a:ext cx="0" cy="0"/>
          <a:chOff x="0" y="0"/>
          <a:chExt cx="0" cy="0"/>
        </a:xfrm>
      </p:grpSpPr>
      <p:sp>
        <p:nvSpPr>
          <p:cNvPr id="18" name="矩形 17" descr="筆刷筆觸點">
            <a:extLst>
              <a:ext uri="{FF2B5EF4-FFF2-40B4-BE49-F238E27FC236}">
                <a16:creationId xmlns:a16="http://schemas.microsoft.com/office/drawing/2014/main" id="{553AE28F-6B33-44BE-A48E-511B9E37A8E5}"/>
              </a:ext>
            </a:extLst>
          </p:cNvPr>
          <p:cNvSpPr/>
          <p:nvPr userDrawn="1"/>
        </p:nvSpPr>
        <p:spPr>
          <a:xfrm>
            <a:off x="649833" y="2266060"/>
            <a:ext cx="10597896" cy="2011680"/>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0" name="文字預留位置 40">
            <a:extLst>
              <a:ext uri="{FF2B5EF4-FFF2-40B4-BE49-F238E27FC236}">
                <a16:creationId xmlns:a16="http://schemas.microsoft.com/office/drawing/2014/main" id="{15964389-22F6-40A0-A36E-E542607646E1}"/>
              </a:ext>
            </a:extLst>
          </p:cNvPr>
          <p:cNvSpPr>
            <a:spLocks noGrp="1"/>
          </p:cNvSpPr>
          <p:nvPr>
            <p:ph type="body" sz="quarter" idx="57"/>
          </p:nvPr>
        </p:nvSpPr>
        <p:spPr>
          <a:xfrm>
            <a:off x="1508836" y="4448204"/>
            <a:ext cx="3132000" cy="343264"/>
          </a:xfrm>
        </p:spPr>
        <p:txBody>
          <a:bodyPr rtlCol="0">
            <a:noAutofit/>
          </a:bodyPr>
          <a:lstStyle>
            <a:lvl1pPr marL="0" indent="0" algn="ctr">
              <a:lnSpc>
                <a:spcPct val="100000"/>
              </a:lnSpc>
              <a:spcBef>
                <a:spcPts val="600"/>
              </a:spcBef>
              <a:buNone/>
              <a:defRPr sz="2400" b="1" i="0">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編輯母片文字樣式</a:t>
            </a:r>
          </a:p>
        </p:txBody>
      </p:sp>
      <p:sp>
        <p:nvSpPr>
          <p:cNvPr id="2" name="標題 1">
            <a:extLst>
              <a:ext uri="{FF2B5EF4-FFF2-40B4-BE49-F238E27FC236}">
                <a16:creationId xmlns:a16="http://schemas.microsoft.com/office/drawing/2014/main" id="{ED6F3FD8-7BEB-4080-AD20-18CB6D7ECE3E}"/>
              </a:ext>
            </a:extLst>
          </p:cNvPr>
          <p:cNvSpPr>
            <a:spLocks noGrp="1"/>
          </p:cNvSpPr>
          <p:nvPr>
            <p:ph type="title"/>
          </p:nvPr>
        </p:nvSpPr>
        <p:spPr>
          <a:xfrm>
            <a:off x="838206" y="620867"/>
            <a:ext cx="10515600" cy="856343"/>
          </a:xfrm>
        </p:spPr>
        <p:txBody>
          <a:bodyPr rtlCol="0" anchor="b" anchorCtr="0"/>
          <a:lstStyle>
            <a:lvl1pPr algn="ctr">
              <a:defRPr>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按一下以編輯母片標題樣式</a:t>
            </a:r>
            <a:endParaRPr lang="zh-TW" altLang="en-US" dirty="0"/>
          </a:p>
        </p:txBody>
      </p:sp>
      <p:sp>
        <p:nvSpPr>
          <p:cNvPr id="4" name="日期預留位置 3">
            <a:extLst>
              <a:ext uri="{FF2B5EF4-FFF2-40B4-BE49-F238E27FC236}">
                <a16:creationId xmlns:a16="http://schemas.microsoft.com/office/drawing/2014/main" id="{347BF347-570A-4D1E-AA9F-818FDB9B3F8F}"/>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C892B172-B640-47F7-AC5D-33FE938DE5C6}" type="datetime1">
              <a:rPr lang="zh-TW" altLang="en-US" smtClean="0"/>
              <a:pPr/>
              <a:t>2022/1/11</a:t>
            </a:fld>
            <a:endParaRPr lang="zh-TW" altLang="en-US" dirty="0"/>
          </a:p>
        </p:txBody>
      </p:sp>
      <p:sp>
        <p:nvSpPr>
          <p:cNvPr id="5" name="頁尾預留位置 4">
            <a:extLst>
              <a:ext uri="{FF2B5EF4-FFF2-40B4-BE49-F238E27FC236}">
                <a16:creationId xmlns:a16="http://schemas.microsoft.com/office/drawing/2014/main" id="{434DE783-5F47-47F2-85AE-C24C08C0090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6" name="投影片編號預留位置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470E458-E7C2-4395-B75D-476A174CEE45}" type="slidenum">
              <a:rPr lang="en-US" altLang="zh-TW" smtClean="0"/>
              <a:pPr/>
              <a:t>‹#›</a:t>
            </a:fld>
            <a:endParaRPr lang="zh-TW" altLang="en-US" dirty="0"/>
          </a:p>
        </p:txBody>
      </p:sp>
      <p:cxnSp>
        <p:nvCxnSpPr>
          <p:cNvPr id="37" name="直線接點​​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文字預留位置 40">
            <a:extLst>
              <a:ext uri="{FF2B5EF4-FFF2-40B4-BE49-F238E27FC236}">
                <a16:creationId xmlns:a16="http://schemas.microsoft.com/office/drawing/2014/main" id="{59B205DF-9BF4-48EF-8022-300C804E010A}"/>
              </a:ext>
            </a:extLst>
          </p:cNvPr>
          <p:cNvSpPr>
            <a:spLocks noGrp="1"/>
          </p:cNvSpPr>
          <p:nvPr>
            <p:ph type="body" sz="quarter" idx="48"/>
          </p:nvPr>
        </p:nvSpPr>
        <p:spPr>
          <a:xfrm>
            <a:off x="1508836" y="4860676"/>
            <a:ext cx="3132000" cy="835297"/>
          </a:xfrm>
        </p:spPr>
        <p:txBody>
          <a:bodyPr rtlCol="0">
            <a:normAutofit/>
          </a:bodyPr>
          <a:lstStyle>
            <a:lvl1pPr marL="0" indent="0" algn="ctr">
              <a:lnSpc>
                <a:spcPct val="100000"/>
              </a:lnSpc>
              <a:spcBef>
                <a:spcPts val="600"/>
              </a:spcBef>
              <a:buNone/>
              <a:defRPr sz="16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編輯母片文字樣式</a:t>
            </a:r>
          </a:p>
        </p:txBody>
      </p:sp>
      <p:sp>
        <p:nvSpPr>
          <p:cNvPr id="51" name="圖片預留位置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39" name="文字預留位置 40">
            <a:extLst>
              <a:ext uri="{FF2B5EF4-FFF2-40B4-BE49-F238E27FC236}">
                <a16:creationId xmlns:a16="http://schemas.microsoft.com/office/drawing/2014/main" id="{DBAF7C9B-EA69-40A6-AB82-8564FEB1ADA3}"/>
              </a:ext>
            </a:extLst>
          </p:cNvPr>
          <p:cNvSpPr>
            <a:spLocks noGrp="1"/>
          </p:cNvSpPr>
          <p:nvPr>
            <p:ph type="body" sz="quarter" idx="59"/>
          </p:nvPr>
        </p:nvSpPr>
        <p:spPr>
          <a:xfrm>
            <a:off x="4716343" y="4448499"/>
            <a:ext cx="3132000" cy="343264"/>
          </a:xfrm>
        </p:spPr>
        <p:txBody>
          <a:bodyPr rtlCol="0">
            <a:noAutofit/>
          </a:bodyPr>
          <a:lstStyle>
            <a:lvl1pPr marL="0" indent="0" algn="ctr">
              <a:lnSpc>
                <a:spcPct val="100000"/>
              </a:lnSpc>
              <a:spcBef>
                <a:spcPts val="600"/>
              </a:spcBef>
              <a:buNone/>
              <a:defRPr sz="2400" b="1" i="0">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編輯母片文字樣式</a:t>
            </a:r>
          </a:p>
        </p:txBody>
      </p:sp>
      <p:sp>
        <p:nvSpPr>
          <p:cNvPr id="40" name="文字預留位置 40">
            <a:extLst>
              <a:ext uri="{FF2B5EF4-FFF2-40B4-BE49-F238E27FC236}">
                <a16:creationId xmlns:a16="http://schemas.microsoft.com/office/drawing/2014/main" id="{8AADAA41-DB71-4C36-9EDE-CA7E3121BDAC}"/>
              </a:ext>
            </a:extLst>
          </p:cNvPr>
          <p:cNvSpPr>
            <a:spLocks noGrp="1"/>
          </p:cNvSpPr>
          <p:nvPr>
            <p:ph type="body" sz="quarter" idx="60"/>
          </p:nvPr>
        </p:nvSpPr>
        <p:spPr>
          <a:xfrm>
            <a:off x="4716343" y="4860971"/>
            <a:ext cx="3132000" cy="835297"/>
          </a:xfrm>
        </p:spPr>
        <p:txBody>
          <a:bodyPr rtlCol="0">
            <a:normAutofit/>
          </a:bodyPr>
          <a:lstStyle>
            <a:lvl1pPr marL="0" indent="0" algn="ctr">
              <a:lnSpc>
                <a:spcPct val="100000"/>
              </a:lnSpc>
              <a:spcBef>
                <a:spcPts val="600"/>
              </a:spcBef>
              <a:buNone/>
              <a:defRPr sz="16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編輯母片文字樣式</a:t>
            </a:r>
          </a:p>
        </p:txBody>
      </p:sp>
      <p:sp>
        <p:nvSpPr>
          <p:cNvPr id="3" name="橢圓​​ 2">
            <a:extLst>
              <a:ext uri="{FF2B5EF4-FFF2-40B4-BE49-F238E27FC236}">
                <a16:creationId xmlns:a16="http://schemas.microsoft.com/office/drawing/2014/main" id="{29BB331B-BB86-4BF8-B64D-10A4EA066996}"/>
              </a:ext>
            </a:extLst>
          </p:cNvPr>
          <p:cNvSpPr/>
          <p:nvPr userDrawn="1"/>
        </p:nvSpPr>
        <p:spPr>
          <a:xfrm>
            <a:off x="1892209" y="1877591"/>
            <a:ext cx="2376000" cy="23760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9" name="橢圓​​ 18">
            <a:extLst>
              <a:ext uri="{FF2B5EF4-FFF2-40B4-BE49-F238E27FC236}">
                <a16:creationId xmlns:a16="http://schemas.microsoft.com/office/drawing/2014/main" id="{E4607297-0AE5-4568-8E23-9A22E0C9047F}"/>
              </a:ext>
            </a:extLst>
          </p:cNvPr>
          <p:cNvSpPr/>
          <p:nvPr userDrawn="1"/>
        </p:nvSpPr>
        <p:spPr>
          <a:xfrm>
            <a:off x="5318591" y="2318813"/>
            <a:ext cx="1929600" cy="1929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0" name="橢圓​​ 19">
            <a:extLst>
              <a:ext uri="{FF2B5EF4-FFF2-40B4-BE49-F238E27FC236}">
                <a16:creationId xmlns:a16="http://schemas.microsoft.com/office/drawing/2014/main" id="{16AB8DAF-6AF1-4CAA-AE2D-6AD8CDCCD190}"/>
              </a:ext>
            </a:extLst>
          </p:cNvPr>
          <p:cNvSpPr/>
          <p:nvPr userDrawn="1"/>
        </p:nvSpPr>
        <p:spPr>
          <a:xfrm>
            <a:off x="8892192" y="2827701"/>
            <a:ext cx="1407600" cy="1407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2" name="文字預留位置 40">
            <a:extLst>
              <a:ext uri="{FF2B5EF4-FFF2-40B4-BE49-F238E27FC236}">
                <a16:creationId xmlns:a16="http://schemas.microsoft.com/office/drawing/2014/main" id="{5F5CDB97-1A89-4A46-BBC6-957BE23CC68D}"/>
              </a:ext>
            </a:extLst>
          </p:cNvPr>
          <p:cNvSpPr>
            <a:spLocks noGrp="1"/>
          </p:cNvSpPr>
          <p:nvPr userDrawn="1">
            <p:ph type="body" sz="quarter" idx="61"/>
          </p:nvPr>
        </p:nvSpPr>
        <p:spPr>
          <a:xfrm>
            <a:off x="8032507" y="4448204"/>
            <a:ext cx="3132000" cy="343264"/>
          </a:xfrm>
        </p:spPr>
        <p:txBody>
          <a:bodyPr rtlCol="0">
            <a:noAutofit/>
          </a:bodyPr>
          <a:lstStyle>
            <a:lvl1pPr marL="0" indent="0" algn="ctr">
              <a:lnSpc>
                <a:spcPct val="100000"/>
              </a:lnSpc>
              <a:spcBef>
                <a:spcPts val="600"/>
              </a:spcBef>
              <a:buNone/>
              <a:defRPr sz="2400" b="1" i="0">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編輯母片文字樣式</a:t>
            </a:r>
          </a:p>
        </p:txBody>
      </p:sp>
      <p:sp>
        <p:nvSpPr>
          <p:cNvPr id="23" name="文字預留位置 40">
            <a:extLst>
              <a:ext uri="{FF2B5EF4-FFF2-40B4-BE49-F238E27FC236}">
                <a16:creationId xmlns:a16="http://schemas.microsoft.com/office/drawing/2014/main" id="{EE3568F2-C8B7-440C-B118-77D1EB8BA68C}"/>
              </a:ext>
            </a:extLst>
          </p:cNvPr>
          <p:cNvSpPr>
            <a:spLocks noGrp="1"/>
          </p:cNvSpPr>
          <p:nvPr userDrawn="1">
            <p:ph type="body" sz="quarter" idx="62"/>
          </p:nvPr>
        </p:nvSpPr>
        <p:spPr>
          <a:xfrm>
            <a:off x="8032507" y="4860676"/>
            <a:ext cx="3132000" cy="835297"/>
          </a:xfrm>
        </p:spPr>
        <p:txBody>
          <a:bodyPr rtlCol="0">
            <a:normAutofit/>
          </a:bodyPr>
          <a:lstStyle>
            <a:lvl1pPr marL="0" indent="0" algn="ctr">
              <a:lnSpc>
                <a:spcPct val="100000"/>
              </a:lnSpc>
              <a:spcBef>
                <a:spcPts val="600"/>
              </a:spcBef>
              <a:buNone/>
              <a:defRPr sz="16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編輯母片文字樣式</a:t>
            </a:r>
          </a:p>
        </p:txBody>
      </p:sp>
      <p:sp>
        <p:nvSpPr>
          <p:cNvPr id="28" name="文字預留位置 40">
            <a:extLst>
              <a:ext uri="{FF2B5EF4-FFF2-40B4-BE49-F238E27FC236}">
                <a16:creationId xmlns:a16="http://schemas.microsoft.com/office/drawing/2014/main" id="{04507F51-0648-491E-AE08-5EFD71620E23}"/>
              </a:ext>
            </a:extLst>
          </p:cNvPr>
          <p:cNvSpPr>
            <a:spLocks noGrp="1"/>
          </p:cNvSpPr>
          <p:nvPr>
            <p:ph type="body" sz="quarter" idx="63" hasCustomPrompt="1"/>
          </p:nvPr>
        </p:nvSpPr>
        <p:spPr>
          <a:xfrm>
            <a:off x="1711443" y="2550122"/>
            <a:ext cx="2719370" cy="618236"/>
          </a:xfrm>
        </p:spPr>
        <p:txBody>
          <a:bodyPr rtlCol="0">
            <a:noAutofit/>
          </a:bodyPr>
          <a:lstStyle>
            <a:lvl1pPr marL="0" indent="0" algn="ctr" rtl="0">
              <a:lnSpc>
                <a:spcPct val="100000"/>
              </a:lnSpc>
              <a:spcBef>
                <a:spcPts val="600"/>
              </a:spcBef>
              <a:buNone/>
              <a:defRPr sz="5000" b="1" i="0">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en-US" altLang="zh-TW" dirty="0"/>
              <a:t>NT$100</a:t>
            </a:r>
          </a:p>
        </p:txBody>
      </p:sp>
      <p:sp>
        <p:nvSpPr>
          <p:cNvPr id="29" name="文字預留位置 40">
            <a:extLst>
              <a:ext uri="{FF2B5EF4-FFF2-40B4-BE49-F238E27FC236}">
                <a16:creationId xmlns:a16="http://schemas.microsoft.com/office/drawing/2014/main" id="{DC7D0F93-C77D-44A3-A2D1-6D8B93ADE8E2}"/>
              </a:ext>
            </a:extLst>
          </p:cNvPr>
          <p:cNvSpPr>
            <a:spLocks noGrp="1"/>
          </p:cNvSpPr>
          <p:nvPr>
            <p:ph type="body" sz="quarter" idx="64" hasCustomPrompt="1"/>
          </p:nvPr>
        </p:nvSpPr>
        <p:spPr>
          <a:xfrm>
            <a:off x="2203729" y="3175537"/>
            <a:ext cx="1734798" cy="418706"/>
          </a:xfrm>
        </p:spPr>
        <p:txBody>
          <a:bodyPr rtlCol="0">
            <a:noAutofit/>
          </a:bodyPr>
          <a:lstStyle>
            <a:lvl1pPr marL="0" indent="0" algn="ctr">
              <a:lnSpc>
                <a:spcPct val="100000"/>
              </a:lnSpc>
              <a:spcBef>
                <a:spcPts val="600"/>
              </a:spcBef>
              <a:buNone/>
              <a:defRPr sz="2100" b="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en-US" altLang="zh-TW"/>
              <a:t>(</a:t>
            </a:r>
            <a:r>
              <a:rPr lang="zh-TW" altLang="en-US"/>
              <a:t>單位：</a:t>
            </a:r>
            <a:r>
              <a:rPr lang="en-US" altLang="zh-TW"/>
              <a:t>10 </a:t>
            </a:r>
            <a:r>
              <a:rPr lang="zh-TW" altLang="en-US"/>
              <a:t>億</a:t>
            </a:r>
            <a:r>
              <a:rPr lang="en-US" altLang="zh-TW"/>
              <a:t>)</a:t>
            </a:r>
            <a:endParaRPr lang="en-US" altLang="zh-TW" dirty="0"/>
          </a:p>
        </p:txBody>
      </p:sp>
      <p:sp>
        <p:nvSpPr>
          <p:cNvPr id="32" name="文字預留位置 40">
            <a:extLst>
              <a:ext uri="{FF2B5EF4-FFF2-40B4-BE49-F238E27FC236}">
                <a16:creationId xmlns:a16="http://schemas.microsoft.com/office/drawing/2014/main" id="{19439A71-712F-42A8-988D-A40FC79D30E3}"/>
              </a:ext>
            </a:extLst>
          </p:cNvPr>
          <p:cNvSpPr>
            <a:spLocks noGrp="1"/>
          </p:cNvSpPr>
          <p:nvPr>
            <p:ph type="body" sz="quarter" idx="65" hasCustomPrompt="1"/>
          </p:nvPr>
        </p:nvSpPr>
        <p:spPr>
          <a:xfrm>
            <a:off x="5242794" y="2755270"/>
            <a:ext cx="2108946" cy="618236"/>
          </a:xfrm>
        </p:spPr>
        <p:txBody>
          <a:bodyPr rtlCol="0">
            <a:noAutofit/>
          </a:bodyPr>
          <a:lstStyle>
            <a:lvl1pPr marL="0" indent="0" algn="ctr" rtl="0">
              <a:lnSpc>
                <a:spcPct val="100000"/>
              </a:lnSpc>
              <a:spcBef>
                <a:spcPts val="600"/>
              </a:spcBef>
              <a:buNone/>
              <a:defRPr sz="4500" b="1" i="0">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en-US" altLang="zh-TW" dirty="0"/>
              <a:t>NT$50</a:t>
            </a:r>
          </a:p>
        </p:txBody>
      </p:sp>
      <p:sp>
        <p:nvSpPr>
          <p:cNvPr id="33" name="文字預留位置 40">
            <a:extLst>
              <a:ext uri="{FF2B5EF4-FFF2-40B4-BE49-F238E27FC236}">
                <a16:creationId xmlns:a16="http://schemas.microsoft.com/office/drawing/2014/main" id="{38AE03D3-550E-413E-8DD3-5A6558981278}"/>
              </a:ext>
            </a:extLst>
          </p:cNvPr>
          <p:cNvSpPr>
            <a:spLocks noGrp="1"/>
          </p:cNvSpPr>
          <p:nvPr>
            <p:ph type="body" sz="quarter" idx="66" hasCustomPrompt="1"/>
          </p:nvPr>
        </p:nvSpPr>
        <p:spPr>
          <a:xfrm>
            <a:off x="5429868" y="3346179"/>
            <a:ext cx="1734798" cy="418706"/>
          </a:xfrm>
        </p:spPr>
        <p:txBody>
          <a:bodyPr rtlCol="0">
            <a:noAutofit/>
          </a:bodyPr>
          <a:lstStyle>
            <a:lvl1pPr marL="0" indent="0" algn="ctr">
              <a:lnSpc>
                <a:spcPct val="100000"/>
              </a:lnSpc>
              <a:spcBef>
                <a:spcPts val="600"/>
              </a:spcBef>
              <a:buNone/>
              <a:defRPr sz="2000" b="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en-US" altLang="zh-TW"/>
              <a:t>(</a:t>
            </a:r>
            <a:r>
              <a:rPr lang="zh-TW" altLang="en-US"/>
              <a:t>單位：</a:t>
            </a:r>
            <a:r>
              <a:rPr lang="en-US" altLang="zh-TW"/>
              <a:t>10 </a:t>
            </a:r>
            <a:r>
              <a:rPr lang="zh-TW" altLang="en-US"/>
              <a:t>億</a:t>
            </a:r>
            <a:r>
              <a:rPr lang="en-US" altLang="zh-TW"/>
              <a:t>)</a:t>
            </a:r>
            <a:endParaRPr lang="en-US" altLang="zh-TW" dirty="0"/>
          </a:p>
        </p:txBody>
      </p:sp>
      <p:sp>
        <p:nvSpPr>
          <p:cNvPr id="34" name="文字預留位置 40">
            <a:extLst>
              <a:ext uri="{FF2B5EF4-FFF2-40B4-BE49-F238E27FC236}">
                <a16:creationId xmlns:a16="http://schemas.microsoft.com/office/drawing/2014/main" id="{0B0F054D-7CBD-40FB-84C5-6E37FDF0EC9C}"/>
              </a:ext>
            </a:extLst>
          </p:cNvPr>
          <p:cNvSpPr>
            <a:spLocks noGrp="1"/>
          </p:cNvSpPr>
          <p:nvPr>
            <p:ph type="body" sz="quarter" idx="67" hasCustomPrompt="1"/>
          </p:nvPr>
        </p:nvSpPr>
        <p:spPr>
          <a:xfrm>
            <a:off x="8550957" y="3060231"/>
            <a:ext cx="2088088" cy="477909"/>
          </a:xfrm>
        </p:spPr>
        <p:txBody>
          <a:bodyPr rtlCol="0">
            <a:noAutofit/>
          </a:bodyPr>
          <a:lstStyle>
            <a:lvl1pPr marL="0" indent="0" algn="ctr" rtl="0">
              <a:lnSpc>
                <a:spcPct val="100000"/>
              </a:lnSpc>
              <a:spcBef>
                <a:spcPts val="600"/>
              </a:spcBef>
              <a:buNone/>
              <a:defRPr sz="4000" b="1" i="0">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en-US" altLang="zh-TW" dirty="0"/>
              <a:t>NT$25</a:t>
            </a:r>
          </a:p>
        </p:txBody>
      </p:sp>
      <p:sp>
        <p:nvSpPr>
          <p:cNvPr id="35" name="文字預留位置 40">
            <a:extLst>
              <a:ext uri="{FF2B5EF4-FFF2-40B4-BE49-F238E27FC236}">
                <a16:creationId xmlns:a16="http://schemas.microsoft.com/office/drawing/2014/main" id="{0285840A-F59B-4DDE-A051-9BBA250A628B}"/>
              </a:ext>
            </a:extLst>
          </p:cNvPr>
          <p:cNvSpPr>
            <a:spLocks noGrp="1"/>
          </p:cNvSpPr>
          <p:nvPr>
            <p:ph type="body" sz="quarter" idx="68" hasCustomPrompt="1"/>
          </p:nvPr>
        </p:nvSpPr>
        <p:spPr>
          <a:xfrm>
            <a:off x="8830050" y="3580049"/>
            <a:ext cx="1529901" cy="418706"/>
          </a:xfrm>
        </p:spPr>
        <p:txBody>
          <a:bodyPr rtlCol="0">
            <a:noAutofit/>
          </a:bodyPr>
          <a:lstStyle>
            <a:lvl1pPr marL="0" indent="0" algn="ctr">
              <a:lnSpc>
                <a:spcPct val="100000"/>
              </a:lnSpc>
              <a:spcBef>
                <a:spcPts val="600"/>
              </a:spcBef>
              <a:buNone/>
              <a:defRPr sz="1900" b="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en-US" altLang="zh-TW"/>
              <a:t>(</a:t>
            </a:r>
            <a:r>
              <a:rPr lang="zh-TW" altLang="en-US"/>
              <a:t>單位：</a:t>
            </a:r>
            <a:r>
              <a:rPr lang="en-US" altLang="zh-TW"/>
              <a:t>10 </a:t>
            </a:r>
            <a:r>
              <a:rPr lang="zh-TW" altLang="en-US"/>
              <a:t>億</a:t>
            </a:r>
            <a:r>
              <a:rPr lang="en-US" altLang="zh-TW"/>
              <a:t>)</a:t>
            </a:r>
            <a:endParaRPr lang="en-US" altLang="zh-TW" dirty="0"/>
          </a:p>
        </p:txBody>
      </p:sp>
    </p:spTree>
    <p:extLst>
      <p:ext uri="{BB962C8B-B14F-4D97-AF65-F5344CB8AC3E}">
        <p14:creationId xmlns:p14="http://schemas.microsoft.com/office/powerpoint/2010/main" val="3408001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17C2F7-CB66-4CB8-B26F-7B3C64D575E4}"/>
              </a:ext>
            </a:extLst>
          </p:cNvPr>
          <p:cNvSpPr>
            <a:spLocks noGrp="1"/>
          </p:cNvSpPr>
          <p:nvPr>
            <p:ph type="title"/>
          </p:nvPr>
        </p:nvSpPr>
        <p:spPr>
          <a:xfrm>
            <a:off x="838206" y="757392"/>
            <a:ext cx="10515600" cy="704696"/>
          </a:xfrm>
        </p:spPr>
        <p:txBody>
          <a:bodyPr rtlCol="0" anchor="b" anchorCtr="0"/>
          <a:lstStyle>
            <a:lvl1pPr algn="ctr">
              <a:defRPr>
                <a:solidFill>
                  <a:schemeClr val="tx1"/>
                </a:solidFill>
              </a:defRPr>
            </a:lvl1pPr>
          </a:lstStyle>
          <a:p>
            <a:pPr rtl="0"/>
            <a:r>
              <a:rPr lang="zh-TW" altLang="en-US"/>
              <a:t>按一下以編輯母片標題樣式</a:t>
            </a:r>
            <a:endParaRPr lang="zh-TW" altLang="en-US" dirty="0"/>
          </a:p>
        </p:txBody>
      </p:sp>
      <p:sp>
        <p:nvSpPr>
          <p:cNvPr id="3" name="內容預留位置 2">
            <a:extLst>
              <a:ext uri="{FF2B5EF4-FFF2-40B4-BE49-F238E27FC236}">
                <a16:creationId xmlns:a16="http://schemas.microsoft.com/office/drawing/2014/main" id="{379FEDE1-14F2-46B9-85D8-8B68DB5F2E57}"/>
              </a:ext>
            </a:extLst>
          </p:cNvPr>
          <p:cNvSpPr>
            <a:spLocks noGrp="1"/>
          </p:cNvSpPr>
          <p:nvPr>
            <p:ph sz="half" idx="1"/>
          </p:nvPr>
        </p:nvSpPr>
        <p:spPr>
          <a:xfrm>
            <a:off x="633656" y="2914563"/>
            <a:ext cx="4899002" cy="2528208"/>
          </a:xfrm>
        </p:spPr>
        <p:txBody>
          <a:bodyPr rtlCol="0">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rtl="0"/>
            <a:r>
              <a:rPr lang="zh-TW" altLang="en-US"/>
              <a:t>編輯母片文字樣式</a:t>
            </a:r>
          </a:p>
        </p:txBody>
      </p:sp>
      <p:sp>
        <p:nvSpPr>
          <p:cNvPr id="5" name="日期預留位置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lvl1pPr>
              <a:defRPr/>
            </a:lvl1pPr>
          </a:lstStyle>
          <a:p>
            <a:fld id="{2C361CCE-1DB6-4605-BEFF-1121295E3027}" type="datetime1">
              <a:rPr lang="zh-TW" altLang="en-US" smtClean="0"/>
              <a:pPr/>
              <a:t>2022/1/11</a:t>
            </a:fld>
            <a:endParaRPr lang="zh-TW" altLang="en-US" dirty="0"/>
          </a:p>
        </p:txBody>
      </p:sp>
      <p:sp>
        <p:nvSpPr>
          <p:cNvPr id="6" name="頁尾預留位置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p>
            <a:pPr rtl="0"/>
            <a:endParaRPr lang="zh-TW" altLang="en-US" dirty="0"/>
          </a:p>
        </p:txBody>
      </p:sp>
      <p:sp>
        <p:nvSpPr>
          <p:cNvPr id="7" name="投影片編號預留位置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en-US" altLang="zh-TW" smtClean="0"/>
              <a:t>‹#›</a:t>
            </a:fld>
            <a:endParaRPr lang="zh-TW" altLang="en-US" dirty="0"/>
          </a:p>
        </p:txBody>
      </p:sp>
      <p:cxnSp>
        <p:nvCxnSpPr>
          <p:cNvPr id="9" name="直線接點​​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副標題 2">
            <a:extLst>
              <a:ext uri="{FF2B5EF4-FFF2-40B4-BE49-F238E27FC236}">
                <a16:creationId xmlns:a16="http://schemas.microsoft.com/office/drawing/2014/main" id="{A617DA88-4765-4225-9C56-CD0FFD9D7673}"/>
              </a:ext>
            </a:extLst>
          </p:cNvPr>
          <p:cNvSpPr>
            <a:spLocks noGrp="1"/>
          </p:cNvSpPr>
          <p:nvPr>
            <p:ph type="subTitle" idx="15" hasCustomPrompt="1"/>
          </p:nvPr>
        </p:nvSpPr>
        <p:spPr>
          <a:xfrm>
            <a:off x="838200" y="1632332"/>
            <a:ext cx="10515600" cy="526312"/>
          </a:xfrm>
        </p:spPr>
        <p:txBody>
          <a:bodyPr rtlCol="0"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a:t>按一下以編輯母片副標題樣式</a:t>
            </a:r>
            <a:endParaRPr lang="zh-TW" altLang="en-US" dirty="0"/>
          </a:p>
        </p:txBody>
      </p:sp>
      <p:sp>
        <p:nvSpPr>
          <p:cNvPr id="14" name="文字預留位置 40">
            <a:extLst>
              <a:ext uri="{FF2B5EF4-FFF2-40B4-BE49-F238E27FC236}">
                <a16:creationId xmlns:a16="http://schemas.microsoft.com/office/drawing/2014/main" id="{2E228B39-E69E-4928-A3B9-E0820CF9C197}"/>
              </a:ext>
            </a:extLst>
          </p:cNvPr>
          <p:cNvSpPr>
            <a:spLocks noGrp="1"/>
          </p:cNvSpPr>
          <p:nvPr>
            <p:ph type="body" sz="quarter" idx="49"/>
          </p:nvPr>
        </p:nvSpPr>
        <p:spPr>
          <a:xfrm>
            <a:off x="838197" y="2509005"/>
            <a:ext cx="4680000" cy="343264"/>
          </a:xfrm>
        </p:spPr>
        <p:txBody>
          <a:bodyPr rtlCol="0">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rtl="0"/>
            <a:r>
              <a:rPr lang="zh-TW" altLang="en-US"/>
              <a:t>編輯母片文字樣式</a:t>
            </a:r>
          </a:p>
        </p:txBody>
      </p:sp>
      <p:sp>
        <p:nvSpPr>
          <p:cNvPr id="20" name="文字預留位置 40">
            <a:extLst>
              <a:ext uri="{FF2B5EF4-FFF2-40B4-BE49-F238E27FC236}">
                <a16:creationId xmlns:a16="http://schemas.microsoft.com/office/drawing/2014/main" id="{DB13281D-9A7C-4ED9-86E0-B903E8AE724B}"/>
              </a:ext>
            </a:extLst>
          </p:cNvPr>
          <p:cNvSpPr>
            <a:spLocks noGrp="1"/>
          </p:cNvSpPr>
          <p:nvPr>
            <p:ph type="body" sz="quarter" idx="52"/>
          </p:nvPr>
        </p:nvSpPr>
        <p:spPr>
          <a:xfrm>
            <a:off x="6694264" y="2509005"/>
            <a:ext cx="4680000" cy="343264"/>
          </a:xfrm>
        </p:spPr>
        <p:txBody>
          <a:bodyPr rtlCol="0">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rtl="0"/>
            <a:r>
              <a:rPr lang="zh-TW" altLang="en-US"/>
              <a:t>編輯母片文字樣式</a:t>
            </a:r>
          </a:p>
        </p:txBody>
      </p:sp>
      <p:sp>
        <p:nvSpPr>
          <p:cNvPr id="21" name="圖片預留位置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400"/>
            </a:lvl1pPr>
          </a:lstStyle>
          <a:p>
            <a:pPr rtl="0"/>
            <a:r>
              <a:rPr lang="zh-TW" altLang="en-US"/>
              <a:t>按一下圖示以新增圖片</a:t>
            </a:r>
            <a:endParaRPr lang="zh-TW" altLang="en-US" dirty="0"/>
          </a:p>
        </p:txBody>
      </p:sp>
      <p:sp>
        <p:nvSpPr>
          <p:cNvPr id="16" name="內容預留位置 2">
            <a:extLst>
              <a:ext uri="{FF2B5EF4-FFF2-40B4-BE49-F238E27FC236}">
                <a16:creationId xmlns:a16="http://schemas.microsoft.com/office/drawing/2014/main" id="{609833F7-F057-48CB-9D76-2CA2BC07E553}"/>
              </a:ext>
            </a:extLst>
          </p:cNvPr>
          <p:cNvSpPr>
            <a:spLocks noGrp="1"/>
          </p:cNvSpPr>
          <p:nvPr>
            <p:ph sz="half" idx="57"/>
          </p:nvPr>
        </p:nvSpPr>
        <p:spPr>
          <a:xfrm>
            <a:off x="6475262" y="2914563"/>
            <a:ext cx="4899002" cy="2528208"/>
          </a:xfrm>
        </p:spPr>
        <p:txBody>
          <a:bodyPr rtlCol="0">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rtl="0"/>
            <a:r>
              <a:rPr lang="zh-TW" altLang="en-US"/>
              <a:t>編輯母片文字樣式</a:t>
            </a:r>
          </a:p>
        </p:txBody>
      </p:sp>
    </p:spTree>
    <p:extLst>
      <p:ext uri="{BB962C8B-B14F-4D97-AF65-F5344CB8AC3E}">
        <p14:creationId xmlns:p14="http://schemas.microsoft.com/office/powerpoint/2010/main" val="4173216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圖表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17C2F7-CB66-4CB8-B26F-7B3C64D575E4}"/>
              </a:ext>
            </a:extLst>
          </p:cNvPr>
          <p:cNvSpPr>
            <a:spLocks noGrp="1"/>
          </p:cNvSpPr>
          <p:nvPr>
            <p:ph type="title"/>
          </p:nvPr>
        </p:nvSpPr>
        <p:spPr>
          <a:xfrm>
            <a:off x="838206" y="480661"/>
            <a:ext cx="10515600" cy="704696"/>
          </a:xfrm>
        </p:spPr>
        <p:txBody>
          <a:bodyPr rtlCol="0" anchor="b" anchorCtr="0"/>
          <a:lstStyle>
            <a:lvl1pPr algn="ctr">
              <a:defRPr>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按一下以編輯母片標題樣式</a:t>
            </a:r>
            <a:endParaRPr lang="zh-TW" altLang="en-US" dirty="0"/>
          </a:p>
        </p:txBody>
      </p:sp>
      <p:sp>
        <p:nvSpPr>
          <p:cNvPr id="5" name="日期預留位置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5523B88-9CE0-4040-A88D-9EA2BDC0F6E2}" type="datetime1">
              <a:rPr lang="zh-TW" altLang="en-US" smtClean="0"/>
              <a:pPr/>
              <a:t>2022/1/11</a:t>
            </a:fld>
            <a:endParaRPr lang="zh-TW" altLang="en-US" dirty="0"/>
          </a:p>
        </p:txBody>
      </p:sp>
      <p:sp>
        <p:nvSpPr>
          <p:cNvPr id="6" name="頁尾預留位置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7" name="投影片編號預留位置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470E458-E7C2-4395-B75D-476A174CEE45}" type="slidenum">
              <a:rPr lang="en-US" altLang="zh-TW" smtClean="0"/>
              <a:pPr/>
              <a:t>‹#›</a:t>
            </a:fld>
            <a:endParaRPr lang="zh-TW" altLang="en-US" dirty="0"/>
          </a:p>
        </p:txBody>
      </p:sp>
      <p:cxnSp>
        <p:nvCxnSpPr>
          <p:cNvPr id="9" name="直線接點​​ 8">
            <a:extLst>
              <a:ext uri="{FF2B5EF4-FFF2-40B4-BE49-F238E27FC236}">
                <a16:creationId xmlns:a16="http://schemas.microsoft.com/office/drawing/2014/main" id="{D39C86C5-91F0-4083-8CE5-1B547E5FEA06}"/>
              </a:ext>
            </a:extLst>
          </p:cNvPr>
          <p:cNvCxnSpPr/>
          <p:nvPr userDrawn="1"/>
        </p:nvCxnSpPr>
        <p:spPr>
          <a:xfrm>
            <a:off x="3738000" y="1277438"/>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圖片預留位置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40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13" name="矩形 12" descr="筆刷筆觸點">
            <a:extLst>
              <a:ext uri="{FF2B5EF4-FFF2-40B4-BE49-F238E27FC236}">
                <a16:creationId xmlns:a16="http://schemas.microsoft.com/office/drawing/2014/main" id="{0CCD991D-2B03-47A2-8715-7661B26F9B95}"/>
              </a:ext>
            </a:extLst>
          </p:cNvPr>
          <p:cNvSpPr/>
          <p:nvPr userDrawn="1"/>
        </p:nvSpPr>
        <p:spPr>
          <a:xfrm>
            <a:off x="1990344" y="2075688"/>
            <a:ext cx="8211312" cy="27066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5" name="文字預留位置 9" descr="競爭者標誌四分色方塊">
            <a:extLst>
              <a:ext uri="{FF2B5EF4-FFF2-40B4-BE49-F238E27FC236}">
                <a16:creationId xmlns:a16="http://schemas.microsoft.com/office/drawing/2014/main" id="{7246D54D-92E6-4129-9F9B-80AD6027E5BD}"/>
              </a:ext>
            </a:extLst>
          </p:cNvPr>
          <p:cNvSpPr>
            <a:spLocks noGrp="1"/>
          </p:cNvSpPr>
          <p:nvPr>
            <p:ph type="body" sz="quarter" idx="35" hasCustomPrompt="1"/>
          </p:nvPr>
        </p:nvSpPr>
        <p:spPr>
          <a:xfrm>
            <a:off x="4731544" y="1409436"/>
            <a:ext cx="2728913" cy="425450"/>
          </a:xfrm>
        </p:spPr>
        <p:txBody>
          <a:bodyPr rtlCol="0">
            <a:noAutofit/>
          </a:bodyPr>
          <a:lstStyle>
            <a:lvl1pPr marL="0" indent="0" algn="ctr">
              <a:buNone/>
              <a:defRPr sz="1600" i="0">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rtl="0"/>
            <a:r>
              <a:rPr lang="zh-TW" altLang="en-US"/>
              <a:t>較方便</a:t>
            </a:r>
            <a:endParaRPr lang="zh-TW" altLang="en-US" dirty="0"/>
          </a:p>
        </p:txBody>
      </p:sp>
      <p:sp>
        <p:nvSpPr>
          <p:cNvPr id="17" name="文字預留位置 9" descr="競爭者標誌四分色方塊">
            <a:extLst>
              <a:ext uri="{FF2B5EF4-FFF2-40B4-BE49-F238E27FC236}">
                <a16:creationId xmlns:a16="http://schemas.microsoft.com/office/drawing/2014/main" id="{6DEE1C9E-9A2E-44D5-B900-58F0DC5C1526}"/>
              </a:ext>
            </a:extLst>
          </p:cNvPr>
          <p:cNvSpPr>
            <a:spLocks noGrp="1"/>
          </p:cNvSpPr>
          <p:nvPr>
            <p:ph type="body" sz="quarter" idx="36" hasCustomPrompt="1"/>
          </p:nvPr>
        </p:nvSpPr>
        <p:spPr>
          <a:xfrm>
            <a:off x="4731544" y="5690411"/>
            <a:ext cx="2728913" cy="425450"/>
          </a:xfrm>
        </p:spPr>
        <p:txBody>
          <a:bodyPr rtlCol="0">
            <a:noAutofit/>
          </a:bodyPr>
          <a:lstStyle>
            <a:lvl1pPr marL="0" indent="0" algn="ctr">
              <a:buNone/>
              <a:defRPr sz="1600" i="0">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rtl="0"/>
            <a:r>
              <a:rPr lang="zh-TW" altLang="en-US"/>
              <a:t>較不方便</a:t>
            </a:r>
            <a:endParaRPr lang="zh-TW" altLang="en-US" dirty="0"/>
          </a:p>
        </p:txBody>
      </p:sp>
      <p:sp>
        <p:nvSpPr>
          <p:cNvPr id="18" name="文字預留位置 9">
            <a:extLst>
              <a:ext uri="{FF2B5EF4-FFF2-40B4-BE49-F238E27FC236}">
                <a16:creationId xmlns:a16="http://schemas.microsoft.com/office/drawing/2014/main" id="{66B9A18B-0CF3-4C0A-B305-707B9A66919A}"/>
              </a:ext>
            </a:extLst>
          </p:cNvPr>
          <p:cNvSpPr>
            <a:spLocks noGrp="1"/>
          </p:cNvSpPr>
          <p:nvPr>
            <p:ph type="body" sz="quarter" idx="37" hasCustomPrompt="1"/>
          </p:nvPr>
        </p:nvSpPr>
        <p:spPr>
          <a:xfrm>
            <a:off x="839903" y="3744448"/>
            <a:ext cx="2728913" cy="425450"/>
          </a:xfrm>
        </p:spPr>
        <p:txBody>
          <a:bodyPr rtlCol="0">
            <a:noAutofit/>
          </a:bodyPr>
          <a:lstStyle>
            <a:lvl1pPr marL="0" indent="0" algn="l">
              <a:buNone/>
              <a:defRPr sz="1600" i="0">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rtl="0"/>
            <a:r>
              <a:rPr lang="zh-TW" altLang="en-US"/>
              <a:t>較昂貴</a:t>
            </a:r>
            <a:endParaRPr lang="zh-TW" altLang="en-US" dirty="0"/>
          </a:p>
        </p:txBody>
      </p:sp>
      <p:sp>
        <p:nvSpPr>
          <p:cNvPr id="19" name="文字預留位置 9" descr="競爭者標誌四分色方塊">
            <a:extLst>
              <a:ext uri="{FF2B5EF4-FFF2-40B4-BE49-F238E27FC236}">
                <a16:creationId xmlns:a16="http://schemas.microsoft.com/office/drawing/2014/main" id="{6FE680D8-859C-4A7C-AD2D-F5FBE95F1CF9}"/>
              </a:ext>
            </a:extLst>
          </p:cNvPr>
          <p:cNvSpPr>
            <a:spLocks noGrp="1"/>
          </p:cNvSpPr>
          <p:nvPr>
            <p:ph type="body" sz="quarter" idx="38" hasCustomPrompt="1"/>
          </p:nvPr>
        </p:nvSpPr>
        <p:spPr>
          <a:xfrm>
            <a:off x="8614398" y="3744448"/>
            <a:ext cx="2728913" cy="425450"/>
          </a:xfrm>
        </p:spPr>
        <p:txBody>
          <a:bodyPr rtlCol="0">
            <a:noAutofit/>
          </a:bodyPr>
          <a:lstStyle>
            <a:lvl1pPr marL="0" indent="0" algn="r">
              <a:buNone/>
              <a:defRPr sz="1600" i="0">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rtl="0"/>
            <a:r>
              <a:rPr lang="zh-TW" altLang="en-US"/>
              <a:t>較不昂貴</a:t>
            </a:r>
            <a:endParaRPr lang="zh-TW" altLang="en-US" dirty="0"/>
          </a:p>
        </p:txBody>
      </p:sp>
      <p:sp>
        <p:nvSpPr>
          <p:cNvPr id="22" name="圖片預留位置 11" descr="競爭者標誌四分色方塊">
            <a:extLst>
              <a:ext uri="{FF2B5EF4-FFF2-40B4-BE49-F238E27FC236}">
                <a16:creationId xmlns:a16="http://schemas.microsoft.com/office/drawing/2014/main" id="{E6B6CE82-1BDF-4550-8960-7F41345BA07F}"/>
              </a:ext>
            </a:extLst>
          </p:cNvPr>
          <p:cNvSpPr>
            <a:spLocks noGrp="1"/>
          </p:cNvSpPr>
          <p:nvPr>
            <p:ph type="pic" sz="quarter" idx="39" hasCustomPrompt="1"/>
          </p:nvPr>
        </p:nvSpPr>
        <p:spPr>
          <a:xfrm>
            <a:off x="3271215" y="2622855"/>
            <a:ext cx="1772153" cy="777240"/>
          </a:xfrm>
        </p:spPr>
        <p:txBody>
          <a:bodyPr rtlCol="0" anchor="ctr" anchorCtr="0">
            <a:noAutofit/>
          </a:bodyPr>
          <a:lstStyle>
            <a:lvl1pPr marL="0" indent="0" algn="ctr">
              <a:buNone/>
              <a:defRPr sz="20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競爭者 </a:t>
            </a:r>
            <a:r>
              <a:rPr lang="en-US" altLang="zh-TW"/>
              <a:t>2</a:t>
            </a:r>
          </a:p>
          <a:p>
            <a:pPr rtl="0"/>
            <a:r>
              <a:rPr lang="zh-TW" altLang="en-US"/>
              <a:t>標誌</a:t>
            </a:r>
            <a:endParaRPr lang="zh-TW" altLang="en-US" dirty="0"/>
          </a:p>
        </p:txBody>
      </p:sp>
      <p:sp>
        <p:nvSpPr>
          <p:cNvPr id="23" name="圖片預留位置 11" descr="競爭者標誌四分色方塊">
            <a:extLst>
              <a:ext uri="{FF2B5EF4-FFF2-40B4-BE49-F238E27FC236}">
                <a16:creationId xmlns:a16="http://schemas.microsoft.com/office/drawing/2014/main" id="{582E2341-B28C-43DC-9292-43E8D75A3BDD}"/>
              </a:ext>
            </a:extLst>
          </p:cNvPr>
          <p:cNvSpPr>
            <a:spLocks noGrp="1"/>
          </p:cNvSpPr>
          <p:nvPr>
            <p:ph type="pic" sz="quarter" idx="40" hasCustomPrompt="1"/>
          </p:nvPr>
        </p:nvSpPr>
        <p:spPr>
          <a:xfrm>
            <a:off x="1366167" y="2060082"/>
            <a:ext cx="1772153" cy="777240"/>
          </a:xfrm>
        </p:spPr>
        <p:txBody>
          <a:bodyPr rtlCol="0" anchor="ctr" anchorCtr="0">
            <a:noAutofit/>
          </a:bodyPr>
          <a:lstStyle>
            <a:lvl1pPr marL="0" indent="0" algn="ctr">
              <a:buNone/>
              <a:defRPr sz="20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競爭者 </a:t>
            </a:r>
            <a:r>
              <a:rPr lang="en-US" altLang="zh-TW"/>
              <a:t>1</a:t>
            </a:r>
            <a:endParaRPr lang="zh-TW" altLang="en-US"/>
          </a:p>
          <a:p>
            <a:pPr rtl="0"/>
            <a:r>
              <a:rPr lang="zh-TW" altLang="en-US"/>
              <a:t>標誌</a:t>
            </a:r>
            <a:endParaRPr lang="zh-TW" altLang="en-US" dirty="0"/>
          </a:p>
        </p:txBody>
      </p:sp>
      <p:sp>
        <p:nvSpPr>
          <p:cNvPr id="24" name="圖片預留位置 11" descr="競爭者標誌四分色方塊">
            <a:extLst>
              <a:ext uri="{FF2B5EF4-FFF2-40B4-BE49-F238E27FC236}">
                <a16:creationId xmlns:a16="http://schemas.microsoft.com/office/drawing/2014/main" id="{B5CF88F9-58C0-4E88-8243-2E2026B3D847}"/>
              </a:ext>
            </a:extLst>
          </p:cNvPr>
          <p:cNvSpPr>
            <a:spLocks noGrp="1"/>
          </p:cNvSpPr>
          <p:nvPr>
            <p:ph type="pic" sz="quarter" idx="41" hasCustomPrompt="1"/>
          </p:nvPr>
        </p:nvSpPr>
        <p:spPr>
          <a:xfrm>
            <a:off x="1872684" y="4500968"/>
            <a:ext cx="1772153" cy="777240"/>
          </a:xfrm>
        </p:spPr>
        <p:txBody>
          <a:bodyPr rtlCol="0" anchor="ctr" anchorCtr="0">
            <a:noAutofit/>
          </a:bodyPr>
          <a:lstStyle>
            <a:lvl1pPr marL="0" indent="0" algn="ctr">
              <a:buNone/>
              <a:defRPr sz="20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競爭者 </a:t>
            </a:r>
            <a:r>
              <a:rPr lang="en-US" altLang="zh-TW"/>
              <a:t>3</a:t>
            </a:r>
            <a:endParaRPr lang="zh-TW" altLang="en-US"/>
          </a:p>
          <a:p>
            <a:pPr rtl="0"/>
            <a:r>
              <a:rPr lang="zh-TW" altLang="en-US"/>
              <a:t>標誌</a:t>
            </a:r>
            <a:endParaRPr lang="zh-TW" altLang="en-US" dirty="0"/>
          </a:p>
        </p:txBody>
      </p:sp>
      <p:sp>
        <p:nvSpPr>
          <p:cNvPr id="25" name="圖片預留位置 11" descr="競爭者標誌四分色方塊">
            <a:extLst>
              <a:ext uri="{FF2B5EF4-FFF2-40B4-BE49-F238E27FC236}">
                <a16:creationId xmlns:a16="http://schemas.microsoft.com/office/drawing/2014/main" id="{A82EE939-4C57-4B18-8083-AFBEAFEFF3C6}"/>
              </a:ext>
            </a:extLst>
          </p:cNvPr>
          <p:cNvSpPr>
            <a:spLocks noGrp="1"/>
          </p:cNvSpPr>
          <p:nvPr>
            <p:ph type="pic" sz="quarter" idx="42" hasCustomPrompt="1"/>
          </p:nvPr>
        </p:nvSpPr>
        <p:spPr>
          <a:xfrm>
            <a:off x="6636591" y="2679507"/>
            <a:ext cx="1772153" cy="777240"/>
          </a:xfrm>
        </p:spPr>
        <p:txBody>
          <a:bodyPr rtlCol="0" anchor="ctr" anchorCtr="0">
            <a:noAutofit/>
          </a:bodyPr>
          <a:lstStyle>
            <a:lvl1pPr marL="0" indent="0" algn="ctr">
              <a:buNone/>
              <a:defRPr sz="20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競爭者 </a:t>
            </a:r>
            <a:r>
              <a:rPr lang="en-US" altLang="zh-TW"/>
              <a:t>4</a:t>
            </a:r>
            <a:endParaRPr lang="zh-TW" altLang="en-US"/>
          </a:p>
          <a:p>
            <a:pPr rtl="0"/>
            <a:r>
              <a:rPr lang="zh-TW" altLang="en-US"/>
              <a:t>標誌</a:t>
            </a:r>
            <a:endParaRPr lang="zh-TW" altLang="en-US" dirty="0"/>
          </a:p>
        </p:txBody>
      </p:sp>
      <p:sp>
        <p:nvSpPr>
          <p:cNvPr id="26" name="圖片預留位置 11" descr="競爭者標誌四分色方塊">
            <a:extLst>
              <a:ext uri="{FF2B5EF4-FFF2-40B4-BE49-F238E27FC236}">
                <a16:creationId xmlns:a16="http://schemas.microsoft.com/office/drawing/2014/main" id="{6F0782C9-DB20-403D-BE02-0A8B0F75EEB4}"/>
              </a:ext>
            </a:extLst>
          </p:cNvPr>
          <p:cNvSpPr>
            <a:spLocks noGrp="1"/>
          </p:cNvSpPr>
          <p:nvPr>
            <p:ph type="pic" sz="quarter" idx="43" hasCustomPrompt="1"/>
          </p:nvPr>
        </p:nvSpPr>
        <p:spPr>
          <a:xfrm>
            <a:off x="6458028" y="4605894"/>
            <a:ext cx="1772153" cy="777240"/>
          </a:xfrm>
        </p:spPr>
        <p:txBody>
          <a:bodyPr rtlCol="0" anchor="ctr" anchorCtr="0">
            <a:noAutofit/>
          </a:bodyPr>
          <a:lstStyle>
            <a:lvl1pPr marL="0" indent="0" algn="ctr">
              <a:buNone/>
              <a:defRPr sz="20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競爭者 </a:t>
            </a:r>
            <a:r>
              <a:rPr lang="en-US" altLang="zh-TW"/>
              <a:t>5</a:t>
            </a:r>
            <a:endParaRPr lang="zh-TW" altLang="en-US"/>
          </a:p>
          <a:p>
            <a:pPr rtl="0"/>
            <a:r>
              <a:rPr lang="zh-TW" altLang="en-US"/>
              <a:t>標誌</a:t>
            </a:r>
            <a:endParaRPr lang="zh-TW" altLang="en-US" dirty="0"/>
          </a:p>
        </p:txBody>
      </p:sp>
      <p:sp>
        <p:nvSpPr>
          <p:cNvPr id="27" name="圖片預留位置 11" descr="競爭者標誌四分色方塊">
            <a:extLst>
              <a:ext uri="{FF2B5EF4-FFF2-40B4-BE49-F238E27FC236}">
                <a16:creationId xmlns:a16="http://schemas.microsoft.com/office/drawing/2014/main" id="{BD7EAF5B-32EC-4B5A-91BC-2486855FFC26}"/>
              </a:ext>
            </a:extLst>
          </p:cNvPr>
          <p:cNvSpPr>
            <a:spLocks noGrp="1"/>
          </p:cNvSpPr>
          <p:nvPr>
            <p:ph type="pic" sz="quarter" idx="44" hasCustomPrompt="1"/>
          </p:nvPr>
        </p:nvSpPr>
        <p:spPr>
          <a:xfrm>
            <a:off x="9132534" y="4368730"/>
            <a:ext cx="1772153" cy="777240"/>
          </a:xfrm>
        </p:spPr>
        <p:txBody>
          <a:bodyPr rtlCol="0" anchor="ctr" anchorCtr="0">
            <a:noAutofit/>
          </a:bodyPr>
          <a:lstStyle>
            <a:lvl1pPr marL="0" indent="0" algn="ctr">
              <a:buNone/>
              <a:defRPr sz="20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競爭者 </a:t>
            </a:r>
            <a:r>
              <a:rPr lang="en-US" altLang="zh-TW"/>
              <a:t>6</a:t>
            </a:r>
            <a:endParaRPr lang="zh-TW" altLang="en-US"/>
          </a:p>
          <a:p>
            <a:pPr rtl="0"/>
            <a:r>
              <a:rPr lang="zh-TW" altLang="en-US"/>
              <a:t>標誌</a:t>
            </a:r>
            <a:endParaRPr lang="zh-TW" altLang="en-US" dirty="0"/>
          </a:p>
        </p:txBody>
      </p:sp>
      <p:sp>
        <p:nvSpPr>
          <p:cNvPr id="28" name="圖片預留位置 14" descr="競爭者標誌四分色方塊">
            <a:extLst>
              <a:ext uri="{FF2B5EF4-FFF2-40B4-BE49-F238E27FC236}">
                <a16:creationId xmlns:a16="http://schemas.microsoft.com/office/drawing/2014/main" id="{13F923C2-8EA1-4CAA-AD2F-96AD06CA8988}"/>
              </a:ext>
              <a:ext uri="{C183D7F6-B498-43B3-948B-1728B52AA6E4}">
                <adec:decorative xmlns:adec="http://schemas.microsoft.com/office/drawing/2017/decorative" val="0"/>
              </a:ext>
            </a:extLst>
          </p:cNvPr>
          <p:cNvSpPr>
            <a:spLocks noGrp="1"/>
          </p:cNvSpPr>
          <p:nvPr>
            <p:ph type="pic" sz="quarter" idx="45" hasCustomPrompt="1"/>
          </p:nvPr>
        </p:nvSpPr>
        <p:spPr>
          <a:xfrm>
            <a:off x="9697679" y="2082333"/>
            <a:ext cx="1207008" cy="841248"/>
          </a:xfrm>
        </p:spPr>
        <p:txBody>
          <a:bodyPr wrap="square" lIns="46800" rIns="46800" rtlCol="0" anchor="ctr" anchorCtr="0">
            <a:noAutofit/>
          </a:bodyPr>
          <a:lstStyle>
            <a:lvl1pPr marL="0" indent="0" algn="ctr">
              <a:lnSpc>
                <a:spcPct val="100000"/>
              </a:lnSpc>
              <a:buNone/>
              <a:defRPr sz="140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您的</a:t>
            </a:r>
            <a:br>
              <a:rPr lang="zh-TW" altLang="en-US"/>
            </a:br>
            <a:r>
              <a:rPr lang="zh-TW" altLang="en-US"/>
              <a:t>餐廳 </a:t>
            </a:r>
            <a:br>
              <a:rPr lang="zh-TW" altLang="en-US"/>
            </a:br>
            <a:r>
              <a:rPr lang="zh-TW" altLang="en-US"/>
              <a:t>標誌</a:t>
            </a:r>
            <a:endParaRPr lang="zh-TW" altLang="en-US" dirty="0"/>
          </a:p>
        </p:txBody>
      </p:sp>
      <p:cxnSp>
        <p:nvCxnSpPr>
          <p:cNvPr id="29" name="直線箭號接點 28" descr="競爭者標誌四分色方塊">
            <a:extLst>
              <a:ext uri="{FF2B5EF4-FFF2-40B4-BE49-F238E27FC236}">
                <a16:creationId xmlns:a16="http://schemas.microsoft.com/office/drawing/2014/main" id="{6E38594D-B49F-47FB-AAB7-D4B848169F40}"/>
              </a:ext>
            </a:extLst>
          </p:cNvPr>
          <p:cNvCxnSpPr>
            <a:cxnSpLocks/>
          </p:cNvCxnSpPr>
          <p:nvPr userDrawn="1"/>
        </p:nvCxnSpPr>
        <p:spPr>
          <a:xfrm rot="16200000">
            <a:off x="4162045" y="3698539"/>
            <a:ext cx="3867912"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直線箭號接點 29" descr="競爭者標誌四分色方塊">
            <a:extLst>
              <a:ext uri="{FF2B5EF4-FFF2-40B4-BE49-F238E27FC236}">
                <a16:creationId xmlns:a16="http://schemas.microsoft.com/office/drawing/2014/main" id="{9CDF9FE9-ABF5-4DE2-A545-2BF180F9F5ED}"/>
              </a:ext>
            </a:extLst>
          </p:cNvPr>
          <p:cNvCxnSpPr>
            <a:cxnSpLocks/>
          </p:cNvCxnSpPr>
          <p:nvPr userDrawn="1"/>
        </p:nvCxnSpPr>
        <p:spPr>
          <a:xfrm>
            <a:off x="943519" y="3680663"/>
            <a:ext cx="1033255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266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三個方塊內容">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178B7359-F8D9-49C3-9ECB-5D7928220A32}"/>
              </a:ext>
            </a:extLst>
          </p:cNvPr>
          <p:cNvSpPr/>
          <p:nvPr userDrawn="1"/>
        </p:nvSpPr>
        <p:spPr>
          <a:xfrm>
            <a:off x="940831" y="2764203"/>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9" name="矩形 38">
            <a:extLst>
              <a:ext uri="{FF2B5EF4-FFF2-40B4-BE49-F238E27FC236}">
                <a16:creationId xmlns:a16="http://schemas.microsoft.com/office/drawing/2014/main" id="{DD6BF640-6D98-46DC-BF66-FEB2A0511221}"/>
              </a:ext>
            </a:extLst>
          </p:cNvPr>
          <p:cNvSpPr/>
          <p:nvPr userDrawn="1"/>
        </p:nvSpPr>
        <p:spPr>
          <a:xfrm>
            <a:off x="8132936"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4" name="矩形 33">
            <a:extLst>
              <a:ext uri="{FF2B5EF4-FFF2-40B4-BE49-F238E27FC236}">
                <a16:creationId xmlns:a16="http://schemas.microsoft.com/office/drawing/2014/main" id="{E7397380-65CA-490B-89DE-D8D1C25E0B00}"/>
              </a:ext>
            </a:extLst>
          </p:cNvPr>
          <p:cNvSpPr/>
          <p:nvPr userDrawn="1"/>
        </p:nvSpPr>
        <p:spPr>
          <a:xfrm>
            <a:off x="4542600"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 name="矩形 3">
            <a:extLst>
              <a:ext uri="{FF2B5EF4-FFF2-40B4-BE49-F238E27FC236}">
                <a16:creationId xmlns:a16="http://schemas.microsoft.com/office/drawing/2014/main" id="{75252BCA-7050-40A2-A745-BB966870609C}"/>
              </a:ext>
            </a:extLst>
          </p:cNvPr>
          <p:cNvSpPr/>
          <p:nvPr userDrawn="1"/>
        </p:nvSpPr>
        <p:spPr>
          <a:xfrm>
            <a:off x="940831" y="1953987"/>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 name="標題 1">
            <a:extLst>
              <a:ext uri="{FF2B5EF4-FFF2-40B4-BE49-F238E27FC236}">
                <a16:creationId xmlns:a16="http://schemas.microsoft.com/office/drawing/2014/main" id="{E117C2F7-CB66-4CB8-B26F-7B3C64D575E4}"/>
              </a:ext>
            </a:extLst>
          </p:cNvPr>
          <p:cNvSpPr>
            <a:spLocks noGrp="1"/>
          </p:cNvSpPr>
          <p:nvPr>
            <p:ph type="title"/>
          </p:nvPr>
        </p:nvSpPr>
        <p:spPr>
          <a:xfrm>
            <a:off x="838206" y="757392"/>
            <a:ext cx="10515600" cy="704696"/>
          </a:xfrm>
        </p:spPr>
        <p:txBody>
          <a:bodyPr rtlCol="0" anchor="b" anchorCtr="0"/>
          <a:lstStyle>
            <a:lvl1pPr algn="ct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按一下以編輯母片標題樣式</a:t>
            </a:r>
            <a:endParaRPr lang="zh-TW" altLang="en-US" dirty="0"/>
          </a:p>
        </p:txBody>
      </p:sp>
      <p:sp>
        <p:nvSpPr>
          <p:cNvPr id="5" name="日期預留位置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DBE1BCDB-2BB1-47AF-A2B1-57121727C861}" type="datetime1">
              <a:rPr lang="zh-TW" altLang="en-US" smtClean="0"/>
              <a:pPr/>
              <a:t>2022/1/11</a:t>
            </a:fld>
            <a:endParaRPr lang="zh-TW" altLang="en-US" dirty="0"/>
          </a:p>
        </p:txBody>
      </p:sp>
      <p:sp>
        <p:nvSpPr>
          <p:cNvPr id="6" name="頁尾預留位置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7" name="投影片編號預留位置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470E458-E7C2-4395-B75D-476A174CEE45}" type="slidenum">
              <a:rPr lang="en-US" altLang="zh-TW" smtClean="0"/>
              <a:pPr/>
              <a:t>‹#›</a:t>
            </a:fld>
            <a:endParaRPr lang="zh-TW" altLang="en-US" dirty="0"/>
          </a:p>
        </p:txBody>
      </p:sp>
      <p:cxnSp>
        <p:nvCxnSpPr>
          <p:cNvPr id="9" name="直線接點​​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圖片預留位置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18" name="文字預留位置 12">
            <a:extLst>
              <a:ext uri="{FF2B5EF4-FFF2-40B4-BE49-F238E27FC236}">
                <a16:creationId xmlns:a16="http://schemas.microsoft.com/office/drawing/2014/main" id="{C28E9701-34F1-4219-ACE1-7000B0AE2CD4}"/>
              </a:ext>
            </a:extLst>
          </p:cNvPr>
          <p:cNvSpPr>
            <a:spLocks noGrp="1"/>
          </p:cNvSpPr>
          <p:nvPr>
            <p:ph type="body" sz="quarter" idx="15"/>
          </p:nvPr>
        </p:nvSpPr>
        <p:spPr>
          <a:xfrm>
            <a:off x="940509" y="2871230"/>
            <a:ext cx="3106800" cy="2599560"/>
          </a:xfrm>
        </p:spPr>
        <p:txBody>
          <a:bodyPr rtlCol="0">
            <a:normAutofit/>
          </a:bodyPr>
          <a:lstStyle>
            <a:lvl1pPr marL="180000" indent="-180000">
              <a:lnSpc>
                <a:spcPct val="100000"/>
              </a:lnSpc>
              <a:buClr>
                <a:srgbClr val="9D0000"/>
              </a:buClr>
              <a:defRPr sz="14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180000" indent="-180000">
              <a:lnSpc>
                <a:spcPct val="100000"/>
              </a:lnSpc>
              <a:buClr>
                <a:srgbClr val="9D0000"/>
              </a:buClr>
              <a:defRPr sz="14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2pPr>
            <a:lvl3pPr marL="180000" indent="-180000">
              <a:lnSpc>
                <a:spcPct val="100000"/>
              </a:lnSpc>
              <a:buClr>
                <a:srgbClr val="9D0000"/>
              </a:buClr>
              <a:defRPr sz="14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3pPr>
            <a:lvl4pPr marL="180000" indent="-180000">
              <a:lnSpc>
                <a:spcPct val="100000"/>
              </a:lnSpc>
              <a:buClr>
                <a:srgbClr val="9D0000"/>
              </a:buClr>
              <a:defRPr sz="14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4pPr>
            <a:lvl5pPr marL="180000" indent="-180000">
              <a:lnSpc>
                <a:spcPct val="100000"/>
              </a:lnSpc>
              <a:buClr>
                <a:srgbClr val="9D0000"/>
              </a:buClr>
              <a:defRPr sz="14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5pPr>
          </a:lstStyle>
          <a:p>
            <a:pPr lvl="0" rtl="0"/>
            <a:r>
              <a:rPr lang="zh-TW" altLang="en-US"/>
              <a:t>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ltLang="en-US" dirty="0"/>
          </a:p>
        </p:txBody>
      </p:sp>
      <p:sp>
        <p:nvSpPr>
          <p:cNvPr id="19" name="文字預留位置 3">
            <a:extLst>
              <a:ext uri="{FF2B5EF4-FFF2-40B4-BE49-F238E27FC236}">
                <a16:creationId xmlns:a16="http://schemas.microsoft.com/office/drawing/2014/main" id="{415564D0-8659-4746-BD61-2022D5A1571C}"/>
              </a:ext>
            </a:extLst>
          </p:cNvPr>
          <p:cNvSpPr>
            <a:spLocks noGrp="1"/>
          </p:cNvSpPr>
          <p:nvPr>
            <p:ph type="body" sz="half" idx="34" hasCustomPrompt="1"/>
          </p:nvPr>
        </p:nvSpPr>
        <p:spPr>
          <a:xfrm>
            <a:off x="1141089" y="2123251"/>
            <a:ext cx="2906220" cy="400978"/>
          </a:xfrm>
        </p:spPr>
        <p:txBody>
          <a:bodyPr rtlCol="0">
            <a:normAutofit/>
          </a:bodyPr>
          <a:lstStyle>
            <a:lvl1pPr marL="0" indent="0" algn="l">
              <a:buNone/>
              <a:defRPr lang="en-US" sz="2400" b="1"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母片文字</a:t>
            </a:r>
            <a:endParaRPr lang="zh-TW" altLang="en-US" dirty="0"/>
          </a:p>
        </p:txBody>
      </p:sp>
      <p:sp>
        <p:nvSpPr>
          <p:cNvPr id="22" name="副標題 2">
            <a:extLst>
              <a:ext uri="{FF2B5EF4-FFF2-40B4-BE49-F238E27FC236}">
                <a16:creationId xmlns:a16="http://schemas.microsoft.com/office/drawing/2014/main" id="{322C9944-3681-441A-BDB1-D9901BE86251}"/>
              </a:ext>
            </a:extLst>
          </p:cNvPr>
          <p:cNvSpPr>
            <a:spLocks noGrp="1"/>
          </p:cNvSpPr>
          <p:nvPr>
            <p:ph type="subTitle" idx="1" hasCustomPrompt="1"/>
          </p:nvPr>
        </p:nvSpPr>
        <p:spPr>
          <a:xfrm>
            <a:off x="1140273" y="2433516"/>
            <a:ext cx="2907035" cy="251428"/>
          </a:xfrm>
        </p:spPr>
        <p:txBody>
          <a:bodyPr rtlCol="0">
            <a:normAutofit/>
          </a:bodyPr>
          <a:lstStyle>
            <a:lvl1pPr marL="0" indent="0" algn="l">
              <a:buNone/>
              <a:defRPr sz="16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a:t>按一下以編輯母片文字</a:t>
            </a:r>
            <a:endParaRPr lang="zh-TW" altLang="en-US" dirty="0"/>
          </a:p>
        </p:txBody>
      </p:sp>
      <p:sp>
        <p:nvSpPr>
          <p:cNvPr id="30" name="矩形 29">
            <a:extLst>
              <a:ext uri="{FF2B5EF4-FFF2-40B4-BE49-F238E27FC236}">
                <a16:creationId xmlns:a16="http://schemas.microsoft.com/office/drawing/2014/main" id="{FB03FB91-2842-4B1B-8AE9-E9D1FF269D35}"/>
              </a:ext>
            </a:extLst>
          </p:cNvPr>
          <p:cNvSpPr/>
          <p:nvPr userDrawn="1"/>
        </p:nvSpPr>
        <p:spPr>
          <a:xfrm>
            <a:off x="4542600"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1" name="文字預留位置 12">
            <a:extLst>
              <a:ext uri="{FF2B5EF4-FFF2-40B4-BE49-F238E27FC236}">
                <a16:creationId xmlns:a16="http://schemas.microsoft.com/office/drawing/2014/main" id="{9616E1B6-498C-460B-AB62-AF81D52C4493}"/>
              </a:ext>
            </a:extLst>
          </p:cNvPr>
          <p:cNvSpPr>
            <a:spLocks noGrp="1"/>
          </p:cNvSpPr>
          <p:nvPr>
            <p:ph type="body" sz="quarter" idx="57"/>
          </p:nvPr>
        </p:nvSpPr>
        <p:spPr>
          <a:xfrm>
            <a:off x="4542278" y="2869418"/>
            <a:ext cx="3106800" cy="2599560"/>
          </a:xfrm>
        </p:spPr>
        <p:txBody>
          <a:bodyPr rtlCol="0">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5pPr>
          </a:lstStyle>
          <a:p>
            <a:pPr lvl="0" rtl="0"/>
            <a:r>
              <a:rPr lang="zh-TW" altLang="en-US"/>
              <a:t>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ltLang="en-US" dirty="0"/>
          </a:p>
        </p:txBody>
      </p:sp>
      <p:sp>
        <p:nvSpPr>
          <p:cNvPr id="35" name="矩形 34">
            <a:extLst>
              <a:ext uri="{FF2B5EF4-FFF2-40B4-BE49-F238E27FC236}">
                <a16:creationId xmlns:a16="http://schemas.microsoft.com/office/drawing/2014/main" id="{5C441323-C1A6-4BDC-AC0A-1EFAFD9BB852}"/>
              </a:ext>
            </a:extLst>
          </p:cNvPr>
          <p:cNvSpPr/>
          <p:nvPr userDrawn="1"/>
        </p:nvSpPr>
        <p:spPr>
          <a:xfrm>
            <a:off x="8132936"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6" name="文字預留位置 12">
            <a:extLst>
              <a:ext uri="{FF2B5EF4-FFF2-40B4-BE49-F238E27FC236}">
                <a16:creationId xmlns:a16="http://schemas.microsoft.com/office/drawing/2014/main" id="{BDD3F4DF-AE9A-4210-B425-69CEFF021075}"/>
              </a:ext>
            </a:extLst>
          </p:cNvPr>
          <p:cNvSpPr>
            <a:spLocks noGrp="1"/>
          </p:cNvSpPr>
          <p:nvPr>
            <p:ph type="body" sz="quarter" idx="59"/>
          </p:nvPr>
        </p:nvSpPr>
        <p:spPr>
          <a:xfrm>
            <a:off x="8132614" y="2869418"/>
            <a:ext cx="3106800" cy="2599560"/>
          </a:xfrm>
        </p:spPr>
        <p:txBody>
          <a:bodyPr rtlCol="0">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5pPr>
          </a:lstStyle>
          <a:p>
            <a:pPr lvl="0" rtl="0"/>
            <a:r>
              <a:rPr lang="zh-TW" altLang="en-US"/>
              <a:t>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ltLang="en-US" dirty="0"/>
          </a:p>
        </p:txBody>
      </p:sp>
      <p:sp>
        <p:nvSpPr>
          <p:cNvPr id="43" name="文字預留位置 3">
            <a:extLst>
              <a:ext uri="{FF2B5EF4-FFF2-40B4-BE49-F238E27FC236}">
                <a16:creationId xmlns:a16="http://schemas.microsoft.com/office/drawing/2014/main" id="{DE83707A-ED46-4701-A2DF-CAF67EC69C0D}"/>
              </a:ext>
            </a:extLst>
          </p:cNvPr>
          <p:cNvSpPr>
            <a:spLocks noGrp="1"/>
          </p:cNvSpPr>
          <p:nvPr>
            <p:ph type="body" sz="half" idx="60" hasCustomPrompt="1"/>
          </p:nvPr>
        </p:nvSpPr>
        <p:spPr>
          <a:xfrm>
            <a:off x="4742364" y="2123251"/>
            <a:ext cx="2906220" cy="400978"/>
          </a:xfrm>
        </p:spPr>
        <p:txBody>
          <a:bodyPr rtlCol="0">
            <a:normAutofit/>
          </a:bodyPr>
          <a:lstStyle>
            <a:lvl1pPr marL="0" indent="0" algn="l">
              <a:buNone/>
              <a:defRPr lang="en-US" sz="2400" b="1"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母片文字</a:t>
            </a:r>
            <a:endParaRPr lang="zh-TW" altLang="en-US" dirty="0"/>
          </a:p>
        </p:txBody>
      </p:sp>
      <p:sp>
        <p:nvSpPr>
          <p:cNvPr id="45" name="文字預留位置 3">
            <a:extLst>
              <a:ext uri="{FF2B5EF4-FFF2-40B4-BE49-F238E27FC236}">
                <a16:creationId xmlns:a16="http://schemas.microsoft.com/office/drawing/2014/main" id="{79E3F99B-4600-4E33-94D7-64D008878A7E}"/>
              </a:ext>
            </a:extLst>
          </p:cNvPr>
          <p:cNvSpPr>
            <a:spLocks noGrp="1"/>
          </p:cNvSpPr>
          <p:nvPr>
            <p:ph type="body" sz="half" idx="61" hasCustomPrompt="1"/>
          </p:nvPr>
        </p:nvSpPr>
        <p:spPr>
          <a:xfrm>
            <a:off x="8333194" y="2123251"/>
            <a:ext cx="2906220" cy="400978"/>
          </a:xfrm>
        </p:spPr>
        <p:txBody>
          <a:bodyPr rtlCol="0">
            <a:normAutofit/>
          </a:bodyPr>
          <a:lstStyle>
            <a:lvl1pPr marL="0" indent="0" algn="l">
              <a:buNone/>
              <a:defRPr lang="en-US" sz="2400" b="1"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母片文字</a:t>
            </a:r>
            <a:endParaRPr lang="zh-TW" altLang="en-US" dirty="0"/>
          </a:p>
        </p:txBody>
      </p:sp>
      <p:sp>
        <p:nvSpPr>
          <p:cNvPr id="12" name="文字預留位置 11">
            <a:extLst>
              <a:ext uri="{FF2B5EF4-FFF2-40B4-BE49-F238E27FC236}">
                <a16:creationId xmlns:a16="http://schemas.microsoft.com/office/drawing/2014/main" id="{1C632C55-1D14-4AE5-91FB-49DA76045810}"/>
              </a:ext>
            </a:extLst>
          </p:cNvPr>
          <p:cNvSpPr>
            <a:spLocks noGrp="1"/>
          </p:cNvSpPr>
          <p:nvPr>
            <p:ph type="body" sz="quarter" idx="62" hasCustomPrompt="1"/>
          </p:nvPr>
        </p:nvSpPr>
        <p:spPr>
          <a:xfrm>
            <a:off x="4742364" y="2432944"/>
            <a:ext cx="2919600" cy="252000"/>
          </a:xfrm>
        </p:spPr>
        <p:txBody>
          <a:bodyPr rtlCol="0">
            <a:noAutofit/>
          </a:bodyPr>
          <a:lstStyle>
            <a:lvl1pPr marL="0" indent="0">
              <a:buNone/>
              <a:defRPr lang="en-US" sz="1600" i="0" kern="1200" dirty="0" smtClean="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rtl="0"/>
            <a:r>
              <a:rPr lang="zh-TW" altLang="en-US"/>
              <a:t>按一下以編輯母片文字</a:t>
            </a:r>
            <a:endParaRPr lang="zh-TW" altLang="en-US" dirty="0"/>
          </a:p>
        </p:txBody>
      </p:sp>
      <p:sp>
        <p:nvSpPr>
          <p:cNvPr id="46" name="文字預留位置 11">
            <a:extLst>
              <a:ext uri="{FF2B5EF4-FFF2-40B4-BE49-F238E27FC236}">
                <a16:creationId xmlns:a16="http://schemas.microsoft.com/office/drawing/2014/main" id="{52665BC8-C66B-455F-8D42-C0B89951FC6B}"/>
              </a:ext>
            </a:extLst>
          </p:cNvPr>
          <p:cNvSpPr>
            <a:spLocks noGrp="1"/>
          </p:cNvSpPr>
          <p:nvPr>
            <p:ph type="body" sz="quarter" idx="63" hasCustomPrompt="1"/>
          </p:nvPr>
        </p:nvSpPr>
        <p:spPr>
          <a:xfrm>
            <a:off x="8333194" y="2432944"/>
            <a:ext cx="2919600" cy="252000"/>
          </a:xfrm>
        </p:spPr>
        <p:txBody>
          <a:bodyPr rtlCol="0">
            <a:noAutofit/>
          </a:bodyPr>
          <a:lstStyle>
            <a:lvl1pPr marL="0" indent="0">
              <a:buNone/>
              <a:defRPr lang="en-US" sz="1600" i="0" kern="1200" dirty="0" smtClean="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rtl="0"/>
            <a:r>
              <a:rPr lang="zh-TW" altLang="en-US"/>
              <a:t>按一下以編輯母片文字</a:t>
            </a:r>
            <a:endParaRPr lang="zh-TW" altLang="en-US" dirty="0"/>
          </a:p>
        </p:txBody>
      </p:sp>
    </p:spTree>
    <p:extLst>
      <p:ext uri="{BB962C8B-B14F-4D97-AF65-F5344CB8AC3E}">
        <p14:creationId xmlns:p14="http://schemas.microsoft.com/office/powerpoint/2010/main" val="1742618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17C2F7-CB66-4CB8-B26F-7B3C64D575E4}"/>
              </a:ext>
            </a:extLst>
          </p:cNvPr>
          <p:cNvSpPr>
            <a:spLocks noGrp="1"/>
          </p:cNvSpPr>
          <p:nvPr>
            <p:ph type="title"/>
          </p:nvPr>
        </p:nvSpPr>
        <p:spPr>
          <a:xfrm>
            <a:off x="838206" y="757392"/>
            <a:ext cx="10515600" cy="704696"/>
          </a:xfrm>
        </p:spPr>
        <p:txBody>
          <a:bodyPr rtlCol="0" anchor="b" anchorCtr="0"/>
          <a:lstStyle>
            <a:lvl1pPr algn="ct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按一下以編輯母片標題樣式</a:t>
            </a:r>
            <a:endParaRPr lang="zh-TW" altLang="en-US" dirty="0"/>
          </a:p>
        </p:txBody>
      </p:sp>
      <p:sp>
        <p:nvSpPr>
          <p:cNvPr id="3" name="內容預留位置 2">
            <a:extLst>
              <a:ext uri="{FF2B5EF4-FFF2-40B4-BE49-F238E27FC236}">
                <a16:creationId xmlns:a16="http://schemas.microsoft.com/office/drawing/2014/main" id="{379FEDE1-14F2-46B9-85D8-8B68DB5F2E57}"/>
              </a:ext>
            </a:extLst>
          </p:cNvPr>
          <p:cNvSpPr>
            <a:spLocks noGrp="1"/>
          </p:cNvSpPr>
          <p:nvPr>
            <p:ph sz="half" idx="1"/>
          </p:nvPr>
        </p:nvSpPr>
        <p:spPr>
          <a:xfrm>
            <a:off x="838206" y="2299110"/>
            <a:ext cx="5220000" cy="3267502"/>
          </a:xfrm>
        </p:spPr>
        <p:txBody>
          <a:bodyPr rtlCol="0">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lvl="0" rtl="0"/>
            <a:r>
              <a:rPr lang="zh-TW" altLang="en-US"/>
              <a:t>編輯母片文字樣式</a:t>
            </a:r>
          </a:p>
        </p:txBody>
      </p:sp>
      <p:sp>
        <p:nvSpPr>
          <p:cNvPr id="5" name="日期預留位置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69E05585-131C-4733-9444-ED6F3F739BFF}" type="datetime1">
              <a:rPr lang="zh-TW" altLang="en-US" smtClean="0"/>
              <a:pPr/>
              <a:t>2022/1/11</a:t>
            </a:fld>
            <a:endParaRPr lang="zh-TW" altLang="en-US" dirty="0"/>
          </a:p>
        </p:txBody>
      </p:sp>
      <p:sp>
        <p:nvSpPr>
          <p:cNvPr id="6" name="頁尾預留位置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7" name="投影片編號預留位置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470E458-E7C2-4395-B75D-476A174CEE45}" type="slidenum">
              <a:rPr lang="en-US" altLang="zh-TW" smtClean="0"/>
              <a:pPr/>
              <a:t>‹#›</a:t>
            </a:fld>
            <a:endParaRPr lang="zh-TW" altLang="en-US" dirty="0"/>
          </a:p>
        </p:txBody>
      </p:sp>
      <p:cxnSp>
        <p:nvCxnSpPr>
          <p:cNvPr id="9" name="直線接點​​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文字預留位置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6" y="1893552"/>
            <a:ext cx="5220000" cy="343264"/>
          </a:xfrm>
        </p:spPr>
        <p:txBody>
          <a:bodyPr rtlCol="0">
            <a:noAutofit/>
          </a:bodyPr>
          <a:lstStyle>
            <a:lvl1pPr marL="0" indent="0">
              <a:lnSpc>
                <a:spcPct val="100000"/>
              </a:lnSpc>
              <a:spcBef>
                <a:spcPts val="600"/>
              </a:spcBef>
              <a:buNone/>
              <a:defRPr sz="2400" b="1" i="0">
                <a:solidFill>
                  <a:srgbClr val="9D0000"/>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編輯母片文字樣式</a:t>
            </a:r>
          </a:p>
        </p:txBody>
      </p:sp>
      <p:sp>
        <p:nvSpPr>
          <p:cNvPr id="20" name="文字預留位置 40">
            <a:extLst>
              <a:ext uri="{FF2B5EF4-FFF2-40B4-BE49-F238E27FC236}">
                <a16:creationId xmlns:a16="http://schemas.microsoft.com/office/drawing/2014/main" id="{DB13281D-9A7C-4ED9-86E0-B903E8AE724B}"/>
              </a:ext>
            </a:extLst>
          </p:cNvPr>
          <p:cNvSpPr>
            <a:spLocks noGrp="1"/>
          </p:cNvSpPr>
          <p:nvPr>
            <p:ph type="body" sz="quarter" idx="52"/>
          </p:nvPr>
        </p:nvSpPr>
        <p:spPr>
          <a:xfrm>
            <a:off x="6133806" y="1893552"/>
            <a:ext cx="5220000" cy="343264"/>
          </a:xfrm>
        </p:spPr>
        <p:txBody>
          <a:bodyPr rtlCol="0">
            <a:noAutofit/>
          </a:bodyPr>
          <a:lstStyle>
            <a:lvl1pPr marL="0" indent="0">
              <a:lnSpc>
                <a:spcPct val="100000"/>
              </a:lnSpc>
              <a:spcBef>
                <a:spcPts val="600"/>
              </a:spcBef>
              <a:buNone/>
              <a:defRPr sz="2400" b="1" i="0">
                <a:solidFill>
                  <a:srgbClr val="9D0000"/>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編輯母片文字樣式</a:t>
            </a:r>
          </a:p>
        </p:txBody>
      </p:sp>
      <p:sp>
        <p:nvSpPr>
          <p:cNvPr id="21" name="圖片預留位置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16" name="內容預留位置 2">
            <a:extLst>
              <a:ext uri="{FF2B5EF4-FFF2-40B4-BE49-F238E27FC236}">
                <a16:creationId xmlns:a16="http://schemas.microsoft.com/office/drawing/2014/main" id="{609833F7-F057-48CB-9D76-2CA2BC07E553}"/>
              </a:ext>
            </a:extLst>
          </p:cNvPr>
          <p:cNvSpPr>
            <a:spLocks noGrp="1"/>
          </p:cNvSpPr>
          <p:nvPr>
            <p:ph sz="half" idx="57"/>
          </p:nvPr>
        </p:nvSpPr>
        <p:spPr>
          <a:xfrm>
            <a:off x="6133806" y="2299110"/>
            <a:ext cx="5220000" cy="3267502"/>
          </a:xfrm>
        </p:spPr>
        <p:txBody>
          <a:bodyPr rtlCol="0">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lvl="0" rtl="0"/>
            <a:r>
              <a:rPr lang="zh-TW" altLang="en-US"/>
              <a:t>編輯母片文字樣式</a:t>
            </a:r>
          </a:p>
        </p:txBody>
      </p:sp>
    </p:spTree>
    <p:extLst>
      <p:ext uri="{BB962C8B-B14F-4D97-AF65-F5344CB8AC3E}">
        <p14:creationId xmlns:p14="http://schemas.microsoft.com/office/powerpoint/2010/main" val="3847814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時間表">
    <p:spTree>
      <p:nvGrpSpPr>
        <p:cNvPr id="1" name=""/>
        <p:cNvGrpSpPr/>
        <p:nvPr/>
      </p:nvGrpSpPr>
      <p:grpSpPr>
        <a:xfrm>
          <a:off x="0" y="0"/>
          <a:ext cx="0" cy="0"/>
          <a:chOff x="0" y="0"/>
          <a:chExt cx="0" cy="0"/>
        </a:xfrm>
      </p:grpSpPr>
      <p:sp>
        <p:nvSpPr>
          <p:cNvPr id="42" name="矩形 41" descr="筆刷筆觸點">
            <a:extLst>
              <a:ext uri="{FF2B5EF4-FFF2-40B4-BE49-F238E27FC236}">
                <a16:creationId xmlns:a16="http://schemas.microsoft.com/office/drawing/2014/main" id="{5E9B7E8C-EA81-4F11-B6B4-4C6D0883E361}"/>
              </a:ext>
            </a:extLst>
          </p:cNvPr>
          <p:cNvSpPr/>
          <p:nvPr userDrawn="1"/>
        </p:nvSpPr>
        <p:spPr>
          <a:xfrm>
            <a:off x="0" y="2554816"/>
            <a:ext cx="12192000" cy="10332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613" t="-436" r="-2613"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cxnSp>
        <p:nvCxnSpPr>
          <p:cNvPr id="49" name="直線接點​​ 48">
            <a:extLst>
              <a:ext uri="{FF2B5EF4-FFF2-40B4-BE49-F238E27FC236}">
                <a16:creationId xmlns:a16="http://schemas.microsoft.com/office/drawing/2014/main" id="{A22D2062-91DE-4F9D-8979-5E7B70BB4D5C}"/>
              </a:ext>
            </a:extLst>
          </p:cNvPr>
          <p:cNvCxnSpPr/>
          <p:nvPr userDrawn="1"/>
        </p:nvCxnSpPr>
        <p:spPr>
          <a:xfrm>
            <a:off x="1430172" y="3058752"/>
            <a:ext cx="886825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橢圓​​ 45">
            <a:extLst>
              <a:ext uri="{FF2B5EF4-FFF2-40B4-BE49-F238E27FC236}">
                <a16:creationId xmlns:a16="http://schemas.microsoft.com/office/drawing/2014/main" id="{4EB635A0-8647-462E-8EFA-7972F5298BA4}"/>
              </a:ext>
            </a:extLst>
          </p:cNvPr>
          <p:cNvSpPr/>
          <p:nvPr userDrawn="1"/>
        </p:nvSpPr>
        <p:spPr>
          <a:xfrm>
            <a:off x="7728076"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7" name="橢圓​​ 46">
            <a:extLst>
              <a:ext uri="{FF2B5EF4-FFF2-40B4-BE49-F238E27FC236}">
                <a16:creationId xmlns:a16="http://schemas.microsoft.com/office/drawing/2014/main" id="{85070A80-8F0E-4B18-B219-F60856841BC5}"/>
              </a:ext>
            </a:extLst>
          </p:cNvPr>
          <p:cNvSpPr/>
          <p:nvPr userDrawn="1"/>
        </p:nvSpPr>
        <p:spPr>
          <a:xfrm>
            <a:off x="5541531"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8" name="橢圓​​ 47">
            <a:extLst>
              <a:ext uri="{FF2B5EF4-FFF2-40B4-BE49-F238E27FC236}">
                <a16:creationId xmlns:a16="http://schemas.microsoft.com/office/drawing/2014/main" id="{ECAA45C4-93C9-4DB5-B9C6-4767D32E7D4F}"/>
              </a:ext>
            </a:extLst>
          </p:cNvPr>
          <p:cNvSpPr/>
          <p:nvPr userDrawn="1"/>
        </p:nvSpPr>
        <p:spPr>
          <a:xfrm>
            <a:off x="3354987"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5" name="橢圓​​ 44">
            <a:extLst>
              <a:ext uri="{FF2B5EF4-FFF2-40B4-BE49-F238E27FC236}">
                <a16:creationId xmlns:a16="http://schemas.microsoft.com/office/drawing/2014/main" id="{E5C9AF58-99E9-4922-BA5A-693C45628310}"/>
              </a:ext>
            </a:extLst>
          </p:cNvPr>
          <p:cNvSpPr/>
          <p:nvPr userDrawn="1"/>
        </p:nvSpPr>
        <p:spPr>
          <a:xfrm>
            <a:off x="9914620"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3" name="橢圓​​ 42">
            <a:extLst>
              <a:ext uri="{FF2B5EF4-FFF2-40B4-BE49-F238E27FC236}">
                <a16:creationId xmlns:a16="http://schemas.microsoft.com/office/drawing/2014/main" id="{71CAE0A3-2A25-4785-8E62-7CAA552DB48C}"/>
              </a:ext>
            </a:extLst>
          </p:cNvPr>
          <p:cNvSpPr/>
          <p:nvPr userDrawn="1"/>
        </p:nvSpPr>
        <p:spPr>
          <a:xfrm>
            <a:off x="1168442"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 name="標題 1">
            <a:extLst>
              <a:ext uri="{FF2B5EF4-FFF2-40B4-BE49-F238E27FC236}">
                <a16:creationId xmlns:a16="http://schemas.microsoft.com/office/drawing/2014/main" id="{E117C2F7-CB66-4CB8-B26F-7B3C64D575E4}"/>
              </a:ext>
            </a:extLst>
          </p:cNvPr>
          <p:cNvSpPr>
            <a:spLocks noGrp="1"/>
          </p:cNvSpPr>
          <p:nvPr>
            <p:ph type="title"/>
          </p:nvPr>
        </p:nvSpPr>
        <p:spPr>
          <a:xfrm>
            <a:off x="838206" y="757392"/>
            <a:ext cx="10515600" cy="704696"/>
          </a:xfrm>
        </p:spPr>
        <p:txBody>
          <a:bodyPr rtlCol="0" anchor="b" anchorCtr="0"/>
          <a:lstStyle>
            <a:lvl1pPr algn="ctr">
              <a:defRPr>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按一下以編輯母片標題樣式</a:t>
            </a:r>
            <a:endParaRPr lang="zh-TW" altLang="en-US" dirty="0"/>
          </a:p>
        </p:txBody>
      </p:sp>
      <p:sp>
        <p:nvSpPr>
          <p:cNvPr id="5" name="日期預留位置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A5FCF389-2BF8-481B-A363-DC16CC22667A}" type="datetime1">
              <a:rPr lang="zh-TW" altLang="en-US" smtClean="0"/>
              <a:pPr/>
              <a:t>2022/1/11</a:t>
            </a:fld>
            <a:endParaRPr lang="zh-TW" altLang="en-US" dirty="0"/>
          </a:p>
        </p:txBody>
      </p:sp>
      <p:sp>
        <p:nvSpPr>
          <p:cNvPr id="6" name="頁尾預留位置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7" name="投影片編號預留位置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470E458-E7C2-4395-B75D-476A174CEE45}" type="slidenum">
              <a:rPr lang="en-US" altLang="zh-TW" smtClean="0"/>
              <a:pPr/>
              <a:t>‹#›</a:t>
            </a:fld>
            <a:endParaRPr lang="zh-TW" altLang="en-US" dirty="0"/>
          </a:p>
        </p:txBody>
      </p:sp>
      <p:cxnSp>
        <p:nvCxnSpPr>
          <p:cNvPr id="9" name="直線接點​​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副標題 2">
            <a:extLst>
              <a:ext uri="{FF2B5EF4-FFF2-40B4-BE49-F238E27FC236}">
                <a16:creationId xmlns:a16="http://schemas.microsoft.com/office/drawing/2014/main" id="{A617DA88-4765-4225-9C56-CD0FFD9D7673}"/>
              </a:ext>
            </a:extLst>
          </p:cNvPr>
          <p:cNvSpPr>
            <a:spLocks noGrp="1"/>
          </p:cNvSpPr>
          <p:nvPr>
            <p:ph type="subTitle" idx="15" hasCustomPrompt="1"/>
          </p:nvPr>
        </p:nvSpPr>
        <p:spPr>
          <a:xfrm>
            <a:off x="838200" y="1632332"/>
            <a:ext cx="10515600" cy="526312"/>
          </a:xfrm>
        </p:spPr>
        <p:txBody>
          <a:bodyPr rtlCol="0" anchor="ctr" anchorCtr="0">
            <a:normAutofit/>
          </a:bodyPr>
          <a:lstStyle>
            <a:lvl1pPr marL="0" indent="0" algn="ctr">
              <a:buNone/>
              <a:defRPr sz="24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a:t>按一下以編輯母片副標題樣式</a:t>
            </a:r>
            <a:endParaRPr lang="zh-TW" altLang="en-US" dirty="0"/>
          </a:p>
        </p:txBody>
      </p:sp>
      <p:sp>
        <p:nvSpPr>
          <p:cNvPr id="21" name="圖片預留位置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15" name="文字預留位置 3">
            <a:extLst>
              <a:ext uri="{FF2B5EF4-FFF2-40B4-BE49-F238E27FC236}">
                <a16:creationId xmlns:a16="http://schemas.microsoft.com/office/drawing/2014/main" id="{EE24F90E-9639-47BA-B2B5-44308E98E5FF}"/>
              </a:ext>
            </a:extLst>
          </p:cNvPr>
          <p:cNvSpPr>
            <a:spLocks noGrp="1"/>
          </p:cNvSpPr>
          <p:nvPr>
            <p:ph type="body" sz="half" idx="2"/>
          </p:nvPr>
        </p:nvSpPr>
        <p:spPr>
          <a:xfrm>
            <a:off x="859129" y="4083690"/>
            <a:ext cx="1728216" cy="1336467"/>
          </a:xfrm>
        </p:spPr>
        <p:txBody>
          <a:bodyPr rtlCol="0">
            <a:normAutofit/>
          </a:bodyPr>
          <a:lstStyle>
            <a:lvl1pPr marL="0" indent="0" algn="ctr">
              <a:lnSpc>
                <a:spcPct val="100000"/>
              </a:lnSpc>
              <a:spcBef>
                <a:spcPts val="600"/>
              </a:spcBef>
              <a:buNone/>
              <a:defRPr lang="en-US" sz="1600" i="0" kern="1200" dirty="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17" name="文字預留位置 3">
            <a:extLst>
              <a:ext uri="{FF2B5EF4-FFF2-40B4-BE49-F238E27FC236}">
                <a16:creationId xmlns:a16="http://schemas.microsoft.com/office/drawing/2014/main" id="{80E9425A-8D87-4F85-AA5A-B875BC11159E}"/>
              </a:ext>
            </a:extLst>
          </p:cNvPr>
          <p:cNvSpPr>
            <a:spLocks noGrp="1"/>
          </p:cNvSpPr>
          <p:nvPr>
            <p:ph type="body" sz="half" idx="34" hasCustomPrompt="1"/>
          </p:nvPr>
        </p:nvSpPr>
        <p:spPr>
          <a:xfrm>
            <a:off x="859128" y="3734003"/>
            <a:ext cx="1728216" cy="375509"/>
          </a:xfrm>
        </p:spPr>
        <p:txBody>
          <a:bodyPr rtlCol="0" anchor="b" anchorCtr="0">
            <a:normAutofit/>
          </a:bodyPr>
          <a:lstStyle>
            <a:lvl1pPr marL="0" indent="0" algn="ctr">
              <a:buNone/>
              <a:defRPr lang="en-US" sz="2000" b="1"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母片文字</a:t>
            </a:r>
            <a:endParaRPr lang="zh-TW" altLang="en-US" dirty="0"/>
          </a:p>
        </p:txBody>
      </p:sp>
      <p:sp>
        <p:nvSpPr>
          <p:cNvPr id="18" name="文字預留位置 3">
            <a:extLst>
              <a:ext uri="{FF2B5EF4-FFF2-40B4-BE49-F238E27FC236}">
                <a16:creationId xmlns:a16="http://schemas.microsoft.com/office/drawing/2014/main" id="{AAC62CEF-A7CC-4E5C-8E98-48ACBCE01C9F}"/>
              </a:ext>
            </a:extLst>
          </p:cNvPr>
          <p:cNvSpPr>
            <a:spLocks noGrp="1"/>
          </p:cNvSpPr>
          <p:nvPr>
            <p:ph type="body" sz="half" idx="42" hasCustomPrompt="1"/>
          </p:nvPr>
        </p:nvSpPr>
        <p:spPr>
          <a:xfrm>
            <a:off x="1167830" y="2849708"/>
            <a:ext cx="1106424" cy="314428"/>
          </a:xfrm>
        </p:spPr>
        <p:txBody>
          <a:bodyPr rtlCol="0">
            <a:noAutofit/>
          </a:bodyPr>
          <a:lstStyle>
            <a:lvl1pPr marL="0" indent="0" algn="ctr">
              <a:spcBef>
                <a:spcPts val="600"/>
              </a:spcBef>
              <a:buNone/>
              <a:defRPr lang="en-US" sz="2200" b="1" i="0"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年</a:t>
            </a:r>
            <a:endParaRPr lang="zh-TW" altLang="en-US" dirty="0"/>
          </a:p>
        </p:txBody>
      </p:sp>
      <p:sp>
        <p:nvSpPr>
          <p:cNvPr id="19" name="文字預留位置 3">
            <a:extLst>
              <a:ext uri="{FF2B5EF4-FFF2-40B4-BE49-F238E27FC236}">
                <a16:creationId xmlns:a16="http://schemas.microsoft.com/office/drawing/2014/main" id="{809AFEDE-B5E4-4DBC-BBB4-A12825A2C863}"/>
              </a:ext>
            </a:extLst>
          </p:cNvPr>
          <p:cNvSpPr>
            <a:spLocks noGrp="1"/>
          </p:cNvSpPr>
          <p:nvPr>
            <p:ph type="body" sz="half" idx="43" hasCustomPrompt="1"/>
          </p:nvPr>
        </p:nvSpPr>
        <p:spPr>
          <a:xfrm>
            <a:off x="1167830" y="3092621"/>
            <a:ext cx="1106424" cy="314427"/>
          </a:xfrm>
        </p:spPr>
        <p:txBody>
          <a:bodyPr rtlCol="0">
            <a:noAutofit/>
          </a:bodyPr>
          <a:lstStyle>
            <a:lvl1pPr marL="0" indent="0" algn="ctr">
              <a:spcBef>
                <a:spcPts val="600"/>
              </a:spcBef>
              <a:buNone/>
              <a:defRPr lang="en-US" sz="2000" b="0" i="0" kern="1200" dirty="0" smtClean="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月</a:t>
            </a:r>
            <a:endParaRPr lang="zh-TW" altLang="en-US" dirty="0"/>
          </a:p>
        </p:txBody>
      </p:sp>
      <p:sp>
        <p:nvSpPr>
          <p:cNvPr id="23" name="文字預留位置 3">
            <a:extLst>
              <a:ext uri="{FF2B5EF4-FFF2-40B4-BE49-F238E27FC236}">
                <a16:creationId xmlns:a16="http://schemas.microsoft.com/office/drawing/2014/main" id="{C655C2FA-4FE8-4A41-80BA-4F216DED3B33}"/>
              </a:ext>
            </a:extLst>
          </p:cNvPr>
          <p:cNvSpPr>
            <a:spLocks noGrp="1"/>
          </p:cNvSpPr>
          <p:nvPr>
            <p:ph type="body" sz="half" idx="48" hasCustomPrompt="1"/>
          </p:nvPr>
        </p:nvSpPr>
        <p:spPr>
          <a:xfrm>
            <a:off x="9914008" y="2827850"/>
            <a:ext cx="1106424" cy="314428"/>
          </a:xfrm>
        </p:spPr>
        <p:txBody>
          <a:bodyPr rtlCol="0">
            <a:noAutofit/>
          </a:bodyPr>
          <a:lstStyle>
            <a:lvl1pPr marL="0" indent="0" algn="ctr">
              <a:spcBef>
                <a:spcPts val="600"/>
              </a:spcBef>
              <a:buNone/>
              <a:defRPr lang="en-US" sz="2200" b="1" i="0"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年</a:t>
            </a:r>
            <a:endParaRPr lang="zh-TW" altLang="en-US" dirty="0"/>
          </a:p>
        </p:txBody>
      </p:sp>
      <p:sp>
        <p:nvSpPr>
          <p:cNvPr id="24" name="文字預留位置 3">
            <a:extLst>
              <a:ext uri="{FF2B5EF4-FFF2-40B4-BE49-F238E27FC236}">
                <a16:creationId xmlns:a16="http://schemas.microsoft.com/office/drawing/2014/main" id="{EF847E62-5CE2-45BE-A885-8D6CB5A97161}"/>
              </a:ext>
            </a:extLst>
          </p:cNvPr>
          <p:cNvSpPr>
            <a:spLocks noGrp="1"/>
          </p:cNvSpPr>
          <p:nvPr>
            <p:ph type="body" sz="half" idx="49" hasCustomPrompt="1"/>
          </p:nvPr>
        </p:nvSpPr>
        <p:spPr>
          <a:xfrm>
            <a:off x="9914008" y="3070763"/>
            <a:ext cx="1106424" cy="314427"/>
          </a:xfrm>
        </p:spPr>
        <p:txBody>
          <a:bodyPr rtlCol="0">
            <a:noAutofit/>
          </a:bodyPr>
          <a:lstStyle>
            <a:lvl1pPr marL="0" indent="0" algn="ctr">
              <a:spcBef>
                <a:spcPts val="600"/>
              </a:spcBef>
              <a:buNone/>
              <a:defRPr lang="en-US" sz="2000" b="0" i="0" kern="1200" dirty="0" smtClean="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月</a:t>
            </a:r>
            <a:endParaRPr lang="zh-TW" altLang="en-US" dirty="0"/>
          </a:p>
        </p:txBody>
      </p:sp>
      <p:sp>
        <p:nvSpPr>
          <p:cNvPr id="26" name="文字預留位置 3">
            <a:extLst>
              <a:ext uri="{FF2B5EF4-FFF2-40B4-BE49-F238E27FC236}">
                <a16:creationId xmlns:a16="http://schemas.microsoft.com/office/drawing/2014/main" id="{E9700CBF-AC90-4C6B-B28B-6070D7F4D171}"/>
              </a:ext>
            </a:extLst>
          </p:cNvPr>
          <p:cNvSpPr>
            <a:spLocks noGrp="1"/>
          </p:cNvSpPr>
          <p:nvPr>
            <p:ph type="body" sz="half" idx="50" hasCustomPrompt="1"/>
          </p:nvPr>
        </p:nvSpPr>
        <p:spPr>
          <a:xfrm>
            <a:off x="3354375" y="2849708"/>
            <a:ext cx="1106424" cy="314428"/>
          </a:xfrm>
        </p:spPr>
        <p:txBody>
          <a:bodyPr rtlCol="0">
            <a:noAutofit/>
          </a:bodyPr>
          <a:lstStyle>
            <a:lvl1pPr marL="0" indent="0" algn="ctr">
              <a:spcBef>
                <a:spcPts val="600"/>
              </a:spcBef>
              <a:buNone/>
              <a:defRPr lang="en-US" sz="2200" b="1" i="0"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年</a:t>
            </a:r>
            <a:endParaRPr lang="zh-TW" altLang="en-US" dirty="0"/>
          </a:p>
        </p:txBody>
      </p:sp>
      <p:sp>
        <p:nvSpPr>
          <p:cNvPr id="27" name="文字預留位置 3">
            <a:extLst>
              <a:ext uri="{FF2B5EF4-FFF2-40B4-BE49-F238E27FC236}">
                <a16:creationId xmlns:a16="http://schemas.microsoft.com/office/drawing/2014/main" id="{14A999B7-5760-4B03-8394-F38F76320714}"/>
              </a:ext>
            </a:extLst>
          </p:cNvPr>
          <p:cNvSpPr>
            <a:spLocks noGrp="1"/>
          </p:cNvSpPr>
          <p:nvPr>
            <p:ph type="body" sz="half" idx="51" hasCustomPrompt="1"/>
          </p:nvPr>
        </p:nvSpPr>
        <p:spPr>
          <a:xfrm>
            <a:off x="3354375" y="3092621"/>
            <a:ext cx="1106424" cy="314427"/>
          </a:xfrm>
        </p:spPr>
        <p:txBody>
          <a:bodyPr rtlCol="0">
            <a:noAutofit/>
          </a:bodyPr>
          <a:lstStyle>
            <a:lvl1pPr marL="0" indent="0" algn="ctr">
              <a:spcBef>
                <a:spcPts val="600"/>
              </a:spcBef>
              <a:buNone/>
              <a:defRPr lang="en-US" sz="2000" b="0" i="0" kern="1200" dirty="0" smtClean="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月</a:t>
            </a:r>
            <a:endParaRPr lang="zh-TW" altLang="en-US" dirty="0"/>
          </a:p>
        </p:txBody>
      </p:sp>
      <p:sp>
        <p:nvSpPr>
          <p:cNvPr id="29" name="文字預留位置 3">
            <a:extLst>
              <a:ext uri="{FF2B5EF4-FFF2-40B4-BE49-F238E27FC236}">
                <a16:creationId xmlns:a16="http://schemas.microsoft.com/office/drawing/2014/main" id="{F0F3187D-7DB1-4719-9F22-A55C5CEB6E7B}"/>
              </a:ext>
            </a:extLst>
          </p:cNvPr>
          <p:cNvSpPr>
            <a:spLocks noGrp="1"/>
          </p:cNvSpPr>
          <p:nvPr>
            <p:ph type="body" sz="half" idx="52" hasCustomPrompt="1"/>
          </p:nvPr>
        </p:nvSpPr>
        <p:spPr>
          <a:xfrm>
            <a:off x="5540919" y="2849708"/>
            <a:ext cx="1106424" cy="314428"/>
          </a:xfrm>
        </p:spPr>
        <p:txBody>
          <a:bodyPr rtlCol="0">
            <a:noAutofit/>
          </a:bodyPr>
          <a:lstStyle>
            <a:lvl1pPr marL="0" indent="0" algn="ctr">
              <a:spcBef>
                <a:spcPts val="600"/>
              </a:spcBef>
              <a:buNone/>
              <a:defRPr lang="en-US" sz="2200" b="1" i="0"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年</a:t>
            </a:r>
            <a:endParaRPr lang="zh-TW" altLang="en-US" dirty="0"/>
          </a:p>
        </p:txBody>
      </p:sp>
      <p:sp>
        <p:nvSpPr>
          <p:cNvPr id="30" name="文字預留位置 3">
            <a:extLst>
              <a:ext uri="{FF2B5EF4-FFF2-40B4-BE49-F238E27FC236}">
                <a16:creationId xmlns:a16="http://schemas.microsoft.com/office/drawing/2014/main" id="{FC11D98A-051A-491B-9B80-2EFB0B103E76}"/>
              </a:ext>
            </a:extLst>
          </p:cNvPr>
          <p:cNvSpPr>
            <a:spLocks noGrp="1"/>
          </p:cNvSpPr>
          <p:nvPr>
            <p:ph type="body" sz="half" idx="53" hasCustomPrompt="1"/>
          </p:nvPr>
        </p:nvSpPr>
        <p:spPr>
          <a:xfrm>
            <a:off x="5540919" y="3092621"/>
            <a:ext cx="1106424" cy="314427"/>
          </a:xfrm>
        </p:spPr>
        <p:txBody>
          <a:bodyPr rtlCol="0">
            <a:noAutofit/>
          </a:bodyPr>
          <a:lstStyle>
            <a:lvl1pPr marL="0" indent="0" algn="ctr">
              <a:spcBef>
                <a:spcPts val="600"/>
              </a:spcBef>
              <a:buNone/>
              <a:defRPr lang="en-US" sz="2000" b="0" i="0" kern="1200" dirty="0" smtClean="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月</a:t>
            </a:r>
            <a:endParaRPr lang="zh-TW" altLang="en-US" dirty="0"/>
          </a:p>
        </p:txBody>
      </p:sp>
      <p:sp>
        <p:nvSpPr>
          <p:cNvPr id="32" name="文字預留位置 3">
            <a:extLst>
              <a:ext uri="{FF2B5EF4-FFF2-40B4-BE49-F238E27FC236}">
                <a16:creationId xmlns:a16="http://schemas.microsoft.com/office/drawing/2014/main" id="{7F4211FC-A6F2-4AFA-9F30-FD13CEAAC5A0}"/>
              </a:ext>
            </a:extLst>
          </p:cNvPr>
          <p:cNvSpPr>
            <a:spLocks noGrp="1"/>
          </p:cNvSpPr>
          <p:nvPr>
            <p:ph type="body" sz="half" idx="54" hasCustomPrompt="1"/>
          </p:nvPr>
        </p:nvSpPr>
        <p:spPr>
          <a:xfrm>
            <a:off x="7727464" y="2849708"/>
            <a:ext cx="1106424" cy="314428"/>
          </a:xfrm>
        </p:spPr>
        <p:txBody>
          <a:bodyPr rtlCol="0">
            <a:noAutofit/>
          </a:bodyPr>
          <a:lstStyle>
            <a:lvl1pPr marL="0" indent="0" algn="ctr">
              <a:spcBef>
                <a:spcPts val="600"/>
              </a:spcBef>
              <a:buNone/>
              <a:defRPr lang="en-US" sz="2200" b="1" i="0"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年</a:t>
            </a:r>
            <a:endParaRPr lang="zh-TW" altLang="en-US" dirty="0"/>
          </a:p>
        </p:txBody>
      </p:sp>
      <p:sp>
        <p:nvSpPr>
          <p:cNvPr id="33" name="文字預留位置 3">
            <a:extLst>
              <a:ext uri="{FF2B5EF4-FFF2-40B4-BE49-F238E27FC236}">
                <a16:creationId xmlns:a16="http://schemas.microsoft.com/office/drawing/2014/main" id="{D3931DEC-CD0C-4B70-8E1E-036122C0484A}"/>
              </a:ext>
            </a:extLst>
          </p:cNvPr>
          <p:cNvSpPr>
            <a:spLocks noGrp="1"/>
          </p:cNvSpPr>
          <p:nvPr>
            <p:ph type="body" sz="half" idx="55" hasCustomPrompt="1"/>
          </p:nvPr>
        </p:nvSpPr>
        <p:spPr>
          <a:xfrm>
            <a:off x="7727464" y="3092621"/>
            <a:ext cx="1106424" cy="314427"/>
          </a:xfrm>
        </p:spPr>
        <p:txBody>
          <a:bodyPr rtlCol="0">
            <a:noAutofit/>
          </a:bodyPr>
          <a:lstStyle>
            <a:lvl1pPr marL="0" indent="0" algn="ctr">
              <a:spcBef>
                <a:spcPts val="600"/>
              </a:spcBef>
              <a:buNone/>
              <a:defRPr lang="en-US" sz="2000" b="0" i="0" kern="1200" dirty="0" smtClean="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月</a:t>
            </a:r>
            <a:endParaRPr lang="zh-TW" altLang="en-US" dirty="0"/>
          </a:p>
        </p:txBody>
      </p:sp>
      <p:sp>
        <p:nvSpPr>
          <p:cNvPr id="34" name="文字預留位置 3">
            <a:extLst>
              <a:ext uri="{FF2B5EF4-FFF2-40B4-BE49-F238E27FC236}">
                <a16:creationId xmlns:a16="http://schemas.microsoft.com/office/drawing/2014/main" id="{E45025BC-6529-4F89-87D6-1D94E2C72C6F}"/>
              </a:ext>
            </a:extLst>
          </p:cNvPr>
          <p:cNvSpPr>
            <a:spLocks noGrp="1"/>
          </p:cNvSpPr>
          <p:nvPr>
            <p:ph type="body" sz="half" idx="57"/>
          </p:nvPr>
        </p:nvSpPr>
        <p:spPr>
          <a:xfrm>
            <a:off x="9603105" y="4083690"/>
            <a:ext cx="1728216" cy="1336467"/>
          </a:xfrm>
        </p:spPr>
        <p:txBody>
          <a:bodyPr rtlCol="0">
            <a:normAutofit/>
          </a:bodyPr>
          <a:lstStyle>
            <a:lvl1pPr marL="0" indent="0" algn="ctr">
              <a:lnSpc>
                <a:spcPct val="100000"/>
              </a:lnSpc>
              <a:spcBef>
                <a:spcPts val="600"/>
              </a:spcBef>
              <a:buNone/>
              <a:defRPr lang="en-US" sz="1600" i="0" kern="1200" dirty="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35" name="文字預留位置 3">
            <a:extLst>
              <a:ext uri="{FF2B5EF4-FFF2-40B4-BE49-F238E27FC236}">
                <a16:creationId xmlns:a16="http://schemas.microsoft.com/office/drawing/2014/main" id="{3CD7F50C-7C74-42DA-AD3A-38EEA8993C5D}"/>
              </a:ext>
            </a:extLst>
          </p:cNvPr>
          <p:cNvSpPr>
            <a:spLocks noGrp="1"/>
          </p:cNvSpPr>
          <p:nvPr>
            <p:ph type="body" sz="half" idx="58" hasCustomPrompt="1"/>
          </p:nvPr>
        </p:nvSpPr>
        <p:spPr>
          <a:xfrm>
            <a:off x="9603104" y="3734003"/>
            <a:ext cx="1728216" cy="375509"/>
          </a:xfrm>
        </p:spPr>
        <p:txBody>
          <a:bodyPr rtlCol="0" anchor="b" anchorCtr="0">
            <a:normAutofit/>
          </a:bodyPr>
          <a:lstStyle>
            <a:lvl1pPr marL="0" indent="0" algn="ctr">
              <a:buNone/>
              <a:defRPr lang="en-US" sz="2000" b="1"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母片文字</a:t>
            </a:r>
            <a:endParaRPr lang="zh-TW" altLang="en-US" dirty="0"/>
          </a:p>
        </p:txBody>
      </p:sp>
      <p:sp>
        <p:nvSpPr>
          <p:cNvPr id="36" name="文字預留位置 3">
            <a:extLst>
              <a:ext uri="{FF2B5EF4-FFF2-40B4-BE49-F238E27FC236}">
                <a16:creationId xmlns:a16="http://schemas.microsoft.com/office/drawing/2014/main" id="{6B626BA0-3E25-4C19-9341-736B0E810156}"/>
              </a:ext>
            </a:extLst>
          </p:cNvPr>
          <p:cNvSpPr>
            <a:spLocks noGrp="1"/>
          </p:cNvSpPr>
          <p:nvPr>
            <p:ph type="body" sz="half" idx="59"/>
          </p:nvPr>
        </p:nvSpPr>
        <p:spPr>
          <a:xfrm>
            <a:off x="3045123" y="4083690"/>
            <a:ext cx="1728216" cy="1336467"/>
          </a:xfrm>
        </p:spPr>
        <p:txBody>
          <a:bodyPr rtlCol="0">
            <a:normAutofit/>
          </a:bodyPr>
          <a:lstStyle>
            <a:lvl1pPr marL="0" indent="0" algn="ctr">
              <a:lnSpc>
                <a:spcPct val="100000"/>
              </a:lnSpc>
              <a:spcBef>
                <a:spcPts val="600"/>
              </a:spcBef>
              <a:buNone/>
              <a:defRPr lang="en-US" sz="1600" i="0" kern="1200" dirty="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37" name="文字預留位置 3">
            <a:extLst>
              <a:ext uri="{FF2B5EF4-FFF2-40B4-BE49-F238E27FC236}">
                <a16:creationId xmlns:a16="http://schemas.microsoft.com/office/drawing/2014/main" id="{71D35746-C7C9-44AF-B36A-AD900B43E000}"/>
              </a:ext>
            </a:extLst>
          </p:cNvPr>
          <p:cNvSpPr>
            <a:spLocks noGrp="1"/>
          </p:cNvSpPr>
          <p:nvPr>
            <p:ph type="body" sz="half" idx="60" hasCustomPrompt="1"/>
          </p:nvPr>
        </p:nvSpPr>
        <p:spPr>
          <a:xfrm>
            <a:off x="3045122" y="3734003"/>
            <a:ext cx="1728216" cy="375509"/>
          </a:xfrm>
        </p:spPr>
        <p:txBody>
          <a:bodyPr rtlCol="0" anchor="b" anchorCtr="0">
            <a:normAutofit/>
          </a:bodyPr>
          <a:lstStyle>
            <a:lvl1pPr marL="0" indent="0" algn="ctr">
              <a:buNone/>
              <a:defRPr lang="en-US" sz="2000" b="1"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母片文字</a:t>
            </a:r>
            <a:endParaRPr lang="zh-TW" altLang="en-US" dirty="0"/>
          </a:p>
        </p:txBody>
      </p:sp>
      <p:sp>
        <p:nvSpPr>
          <p:cNvPr id="38" name="文字預留位置 3">
            <a:extLst>
              <a:ext uri="{FF2B5EF4-FFF2-40B4-BE49-F238E27FC236}">
                <a16:creationId xmlns:a16="http://schemas.microsoft.com/office/drawing/2014/main" id="{0DD122A5-3E85-448B-AEF4-916061D337DA}"/>
              </a:ext>
            </a:extLst>
          </p:cNvPr>
          <p:cNvSpPr>
            <a:spLocks noGrp="1"/>
          </p:cNvSpPr>
          <p:nvPr>
            <p:ph type="body" sz="half" idx="61"/>
          </p:nvPr>
        </p:nvSpPr>
        <p:spPr>
          <a:xfrm>
            <a:off x="5231117" y="4083690"/>
            <a:ext cx="1728216" cy="1336467"/>
          </a:xfrm>
        </p:spPr>
        <p:txBody>
          <a:bodyPr rtlCol="0">
            <a:normAutofit/>
          </a:bodyPr>
          <a:lstStyle>
            <a:lvl1pPr marL="0" indent="0" algn="ctr">
              <a:lnSpc>
                <a:spcPct val="100000"/>
              </a:lnSpc>
              <a:spcBef>
                <a:spcPts val="600"/>
              </a:spcBef>
              <a:buNone/>
              <a:defRPr lang="en-US" sz="1600" i="0" kern="1200" dirty="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39" name="文字預留位置 3">
            <a:extLst>
              <a:ext uri="{FF2B5EF4-FFF2-40B4-BE49-F238E27FC236}">
                <a16:creationId xmlns:a16="http://schemas.microsoft.com/office/drawing/2014/main" id="{458B3ABB-6123-475E-9158-8F0F7E5CB7EA}"/>
              </a:ext>
            </a:extLst>
          </p:cNvPr>
          <p:cNvSpPr>
            <a:spLocks noGrp="1"/>
          </p:cNvSpPr>
          <p:nvPr>
            <p:ph type="body" sz="half" idx="62" hasCustomPrompt="1"/>
          </p:nvPr>
        </p:nvSpPr>
        <p:spPr>
          <a:xfrm>
            <a:off x="5231116" y="3734003"/>
            <a:ext cx="1728216" cy="375509"/>
          </a:xfrm>
        </p:spPr>
        <p:txBody>
          <a:bodyPr rtlCol="0" anchor="b" anchorCtr="0">
            <a:normAutofit/>
          </a:bodyPr>
          <a:lstStyle>
            <a:lvl1pPr marL="0" indent="0" algn="ctr">
              <a:buNone/>
              <a:defRPr lang="en-US" sz="2000" b="1"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母片文字</a:t>
            </a:r>
            <a:endParaRPr lang="zh-TW" altLang="en-US" dirty="0"/>
          </a:p>
        </p:txBody>
      </p:sp>
      <p:sp>
        <p:nvSpPr>
          <p:cNvPr id="40" name="文字預留位置 3">
            <a:extLst>
              <a:ext uri="{FF2B5EF4-FFF2-40B4-BE49-F238E27FC236}">
                <a16:creationId xmlns:a16="http://schemas.microsoft.com/office/drawing/2014/main" id="{D3B00581-02A2-4EBF-BF5A-C945D4E1CF1F}"/>
              </a:ext>
            </a:extLst>
          </p:cNvPr>
          <p:cNvSpPr>
            <a:spLocks noGrp="1"/>
          </p:cNvSpPr>
          <p:nvPr>
            <p:ph type="body" sz="half" idx="63"/>
          </p:nvPr>
        </p:nvSpPr>
        <p:spPr>
          <a:xfrm>
            <a:off x="7417111" y="4083690"/>
            <a:ext cx="1728216" cy="1336467"/>
          </a:xfrm>
        </p:spPr>
        <p:txBody>
          <a:bodyPr rtlCol="0">
            <a:normAutofit/>
          </a:bodyPr>
          <a:lstStyle>
            <a:lvl1pPr marL="0" indent="0" algn="ctr">
              <a:lnSpc>
                <a:spcPct val="100000"/>
              </a:lnSpc>
              <a:spcBef>
                <a:spcPts val="600"/>
              </a:spcBef>
              <a:buNone/>
              <a:defRPr lang="en-US" sz="1600" i="0" kern="1200" dirty="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41" name="文字預留位置 3">
            <a:extLst>
              <a:ext uri="{FF2B5EF4-FFF2-40B4-BE49-F238E27FC236}">
                <a16:creationId xmlns:a16="http://schemas.microsoft.com/office/drawing/2014/main" id="{841B08C8-6479-4E23-9967-D1A97B48518A}"/>
              </a:ext>
            </a:extLst>
          </p:cNvPr>
          <p:cNvSpPr>
            <a:spLocks noGrp="1"/>
          </p:cNvSpPr>
          <p:nvPr>
            <p:ph type="body" sz="half" idx="64" hasCustomPrompt="1"/>
          </p:nvPr>
        </p:nvSpPr>
        <p:spPr>
          <a:xfrm>
            <a:off x="7417110" y="3734003"/>
            <a:ext cx="1728216" cy="375509"/>
          </a:xfrm>
        </p:spPr>
        <p:txBody>
          <a:bodyPr rtlCol="0" anchor="b" anchorCtr="0">
            <a:normAutofit/>
          </a:bodyPr>
          <a:lstStyle>
            <a:lvl1pPr marL="0" indent="0" algn="ctr">
              <a:buNone/>
              <a:defRPr lang="en-US" sz="2000" b="1"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母片文字</a:t>
            </a:r>
            <a:endParaRPr lang="zh-TW" altLang="en-US" dirty="0"/>
          </a:p>
        </p:txBody>
      </p:sp>
    </p:spTree>
    <p:extLst>
      <p:ext uri="{BB962C8B-B14F-4D97-AF65-F5344CB8AC3E}">
        <p14:creationId xmlns:p14="http://schemas.microsoft.com/office/powerpoint/2010/main" val="626631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表格">
    <p:spTree>
      <p:nvGrpSpPr>
        <p:cNvPr id="1" name=""/>
        <p:cNvGrpSpPr/>
        <p:nvPr/>
      </p:nvGrpSpPr>
      <p:grpSpPr>
        <a:xfrm>
          <a:off x="0" y="0"/>
          <a:ext cx="0" cy="0"/>
          <a:chOff x="0" y="0"/>
          <a:chExt cx="0" cy="0"/>
        </a:xfrm>
      </p:grpSpPr>
      <p:sp>
        <p:nvSpPr>
          <p:cNvPr id="3" name="內容預留位置 2">
            <a:extLst>
              <a:ext uri="{FF2B5EF4-FFF2-40B4-BE49-F238E27FC236}">
                <a16:creationId xmlns:a16="http://schemas.microsoft.com/office/drawing/2014/main" id="{379FEDE1-14F2-46B9-85D8-8B68DB5F2E57}"/>
              </a:ext>
            </a:extLst>
          </p:cNvPr>
          <p:cNvSpPr>
            <a:spLocks noGrp="1"/>
          </p:cNvSpPr>
          <p:nvPr>
            <p:ph sz="half" idx="1"/>
          </p:nvPr>
        </p:nvSpPr>
        <p:spPr>
          <a:xfrm>
            <a:off x="1798360" y="1554169"/>
            <a:ext cx="8595281" cy="4012443"/>
          </a:xfrm>
        </p:spPr>
        <p:txBody>
          <a:bodyPr rtlCol="0">
            <a:normAutofit/>
          </a:bodyPr>
          <a:lstStyle>
            <a:lvl1pPr marL="0" indent="0">
              <a:lnSpc>
                <a:spcPct val="100000"/>
              </a:lnSpc>
              <a:spcBef>
                <a:spcPts val="600"/>
              </a:spcBef>
              <a:buClr>
                <a:srgbClr val="9D0000"/>
              </a:buClr>
              <a:buFont typeface="Arial" panose="020B0604020202020204" pitchFamily="34" charset="0"/>
              <a:buNone/>
              <a:defRPr sz="1600" i="0"/>
            </a:lvl1pPr>
          </a:lstStyle>
          <a:p>
            <a:pPr lvl="0" rtl="0"/>
            <a:r>
              <a:rPr lang="zh-TW" altLang="en-US"/>
              <a:t>編輯母片文字樣式</a:t>
            </a:r>
          </a:p>
        </p:txBody>
      </p:sp>
      <p:sp>
        <p:nvSpPr>
          <p:cNvPr id="2" name="標題 1">
            <a:extLst>
              <a:ext uri="{FF2B5EF4-FFF2-40B4-BE49-F238E27FC236}">
                <a16:creationId xmlns:a16="http://schemas.microsoft.com/office/drawing/2014/main" id="{E117C2F7-CB66-4CB8-B26F-7B3C64D575E4}"/>
              </a:ext>
            </a:extLst>
          </p:cNvPr>
          <p:cNvSpPr>
            <a:spLocks noGrp="1"/>
          </p:cNvSpPr>
          <p:nvPr>
            <p:ph type="title"/>
          </p:nvPr>
        </p:nvSpPr>
        <p:spPr>
          <a:xfrm>
            <a:off x="838206" y="757392"/>
            <a:ext cx="10515600" cy="704696"/>
          </a:xfrm>
        </p:spPr>
        <p:txBody>
          <a:bodyPr rtlCol="0" anchor="b" anchorCtr="0"/>
          <a:lstStyle>
            <a:lvl1pPr algn="ctr">
              <a:defRPr/>
            </a:lvl1pPr>
          </a:lstStyle>
          <a:p>
            <a:pPr rtl="0"/>
            <a:r>
              <a:rPr lang="zh-TW" altLang="en-US"/>
              <a:t>按一下以編輯母片標題樣式</a:t>
            </a:r>
            <a:endParaRPr lang="zh-TW" altLang="en-US" dirty="0"/>
          </a:p>
        </p:txBody>
      </p:sp>
      <p:sp>
        <p:nvSpPr>
          <p:cNvPr id="5" name="日期預留位置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lvl1pPr>
              <a:defRPr/>
            </a:lvl1pPr>
          </a:lstStyle>
          <a:p>
            <a:fld id="{F9E1C5DC-9DF8-4F78-AB31-C3B2344C65D8}" type="datetime1">
              <a:rPr lang="zh-TW" altLang="en-US" smtClean="0"/>
              <a:pPr/>
              <a:t>2022/1/11</a:t>
            </a:fld>
            <a:endParaRPr lang="zh-TW" altLang="en-US" dirty="0"/>
          </a:p>
        </p:txBody>
      </p:sp>
      <p:sp>
        <p:nvSpPr>
          <p:cNvPr id="6" name="頁尾預留位置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p>
            <a:pPr rtl="0"/>
            <a:endParaRPr lang="zh-TW" altLang="en-US" dirty="0"/>
          </a:p>
        </p:txBody>
      </p:sp>
      <p:sp>
        <p:nvSpPr>
          <p:cNvPr id="7" name="投影片編號預留位置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en-US" altLang="zh-TW" smtClean="0"/>
              <a:t>‹#›</a:t>
            </a:fld>
            <a:endParaRPr lang="zh-TW" altLang="en-US" dirty="0"/>
          </a:p>
        </p:txBody>
      </p:sp>
      <p:sp>
        <p:nvSpPr>
          <p:cNvPr id="21" name="圖片預留位置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400"/>
            </a:lvl1pPr>
          </a:lstStyle>
          <a:p>
            <a:pPr rtl="0"/>
            <a:r>
              <a:rPr lang="zh-TW" altLang="en-US"/>
              <a:t>按一下圖示以新增圖片</a:t>
            </a:r>
            <a:endParaRPr lang="zh-TW" altLang="en-US" dirty="0"/>
          </a:p>
        </p:txBody>
      </p:sp>
    </p:spTree>
    <p:extLst>
      <p:ext uri="{BB962C8B-B14F-4D97-AF65-F5344CB8AC3E}">
        <p14:creationId xmlns:p14="http://schemas.microsoft.com/office/powerpoint/2010/main" val="3356244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團隊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17C2F7-CB66-4CB8-B26F-7B3C64D575E4}"/>
              </a:ext>
            </a:extLst>
          </p:cNvPr>
          <p:cNvSpPr>
            <a:spLocks noGrp="1"/>
          </p:cNvSpPr>
          <p:nvPr>
            <p:ph type="title"/>
          </p:nvPr>
        </p:nvSpPr>
        <p:spPr>
          <a:xfrm>
            <a:off x="838206" y="757392"/>
            <a:ext cx="10515600" cy="704696"/>
          </a:xfrm>
        </p:spPr>
        <p:txBody>
          <a:bodyPr rtlCol="0" anchor="b" anchorCtr="0"/>
          <a:lstStyle>
            <a:lvl1pPr algn="ct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按一下以編輯母片標題樣式</a:t>
            </a:r>
            <a:endParaRPr lang="zh-TW" altLang="en-US" dirty="0"/>
          </a:p>
        </p:txBody>
      </p:sp>
      <p:sp>
        <p:nvSpPr>
          <p:cNvPr id="5" name="日期預留位置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4069110A-1997-4117-92E3-415712BB7143}" type="datetime1">
              <a:rPr lang="zh-TW" altLang="en-US" smtClean="0"/>
              <a:pPr/>
              <a:t>2022/1/11</a:t>
            </a:fld>
            <a:endParaRPr lang="zh-TW" altLang="en-US" dirty="0"/>
          </a:p>
        </p:txBody>
      </p:sp>
      <p:sp>
        <p:nvSpPr>
          <p:cNvPr id="6" name="頁尾預留位置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7" name="投影片編號預留位置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470E458-E7C2-4395-B75D-476A174CEE45}" type="slidenum">
              <a:rPr lang="en-US" altLang="zh-TW" smtClean="0"/>
              <a:pPr/>
              <a:t>‹#›</a:t>
            </a:fld>
            <a:endParaRPr lang="zh-TW" altLang="en-US" dirty="0"/>
          </a:p>
        </p:txBody>
      </p:sp>
      <p:cxnSp>
        <p:nvCxnSpPr>
          <p:cNvPr id="9" name="直線接點​​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圖片預留位置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12" name="矩形 11" descr="筆刷筆觸點">
            <a:extLst>
              <a:ext uri="{FF2B5EF4-FFF2-40B4-BE49-F238E27FC236}">
                <a16:creationId xmlns:a16="http://schemas.microsoft.com/office/drawing/2014/main" id="{A7FA5215-18C5-48EB-9287-FD0210082394}"/>
              </a:ext>
            </a:extLst>
          </p:cNvPr>
          <p:cNvSpPr/>
          <p:nvPr userDrawn="1"/>
        </p:nvSpPr>
        <p:spPr>
          <a:xfrm>
            <a:off x="1510891" y="167143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3" name="文字預留位置 3">
            <a:extLst>
              <a:ext uri="{FF2B5EF4-FFF2-40B4-BE49-F238E27FC236}">
                <a16:creationId xmlns:a16="http://schemas.microsoft.com/office/drawing/2014/main" id="{13B21B5D-078E-4818-93B7-C4BC44E0E670}"/>
              </a:ext>
            </a:extLst>
          </p:cNvPr>
          <p:cNvSpPr>
            <a:spLocks noGrp="1"/>
          </p:cNvSpPr>
          <p:nvPr>
            <p:ph type="body" sz="half" idx="2"/>
          </p:nvPr>
        </p:nvSpPr>
        <p:spPr>
          <a:xfrm>
            <a:off x="1134149" y="4352907"/>
            <a:ext cx="3118104" cy="1336467"/>
          </a:xfrm>
        </p:spPr>
        <p:txBody>
          <a:bodyPr rtlCol="0">
            <a:normAutofit/>
          </a:bodyPr>
          <a:lstStyle>
            <a:lvl1pPr marL="0" indent="0" algn="ctr">
              <a:lnSpc>
                <a:spcPct val="100000"/>
              </a:lnSpc>
              <a:buNone/>
              <a:defRPr lang="en-US" sz="1600" i="0" kern="1200" dirty="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15" name="文字預留位置 3">
            <a:extLst>
              <a:ext uri="{FF2B5EF4-FFF2-40B4-BE49-F238E27FC236}">
                <a16:creationId xmlns:a16="http://schemas.microsoft.com/office/drawing/2014/main" id="{19C62EE8-62D4-42A2-ADFB-270054905059}"/>
              </a:ext>
            </a:extLst>
          </p:cNvPr>
          <p:cNvSpPr>
            <a:spLocks noGrp="1"/>
          </p:cNvSpPr>
          <p:nvPr>
            <p:ph type="body" sz="half" idx="34" hasCustomPrompt="1"/>
          </p:nvPr>
        </p:nvSpPr>
        <p:spPr>
          <a:xfrm>
            <a:off x="1505201" y="3734003"/>
            <a:ext cx="2376000" cy="375509"/>
          </a:xfrm>
        </p:spPr>
        <p:txBody>
          <a:bodyPr rtlCol="0">
            <a:noAutofit/>
          </a:bodyPr>
          <a:lstStyle>
            <a:lvl1pPr marL="0" indent="0" algn="ctr">
              <a:buNone/>
              <a:defRPr lang="en-US" sz="2400" b="1"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母片文字</a:t>
            </a:r>
            <a:endParaRPr lang="zh-TW" altLang="en-US" dirty="0"/>
          </a:p>
        </p:txBody>
      </p:sp>
      <p:sp>
        <p:nvSpPr>
          <p:cNvPr id="17" name="文字預留位置 3">
            <a:extLst>
              <a:ext uri="{FF2B5EF4-FFF2-40B4-BE49-F238E27FC236}">
                <a16:creationId xmlns:a16="http://schemas.microsoft.com/office/drawing/2014/main" id="{86BD6FD2-1D30-49A6-830E-AA56A99FC1CE}"/>
              </a:ext>
            </a:extLst>
          </p:cNvPr>
          <p:cNvSpPr>
            <a:spLocks noGrp="1"/>
          </p:cNvSpPr>
          <p:nvPr>
            <p:ph type="body" sz="half" idx="43"/>
          </p:nvPr>
        </p:nvSpPr>
        <p:spPr>
          <a:xfrm>
            <a:off x="1505201" y="4116456"/>
            <a:ext cx="2376000" cy="208998"/>
          </a:xfrm>
        </p:spPr>
        <p:txBody>
          <a:bodyPr rtlCol="0"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TW" altLang="en-US"/>
              <a:t>編輯母片文字樣式</a:t>
            </a:r>
          </a:p>
        </p:txBody>
      </p:sp>
      <p:sp>
        <p:nvSpPr>
          <p:cNvPr id="19" name="矩形 18" descr="筆刷筆觸點">
            <a:extLst>
              <a:ext uri="{FF2B5EF4-FFF2-40B4-BE49-F238E27FC236}">
                <a16:creationId xmlns:a16="http://schemas.microsoft.com/office/drawing/2014/main" id="{092F9F63-01FC-4172-8992-6FBF9B839FC8}"/>
              </a:ext>
            </a:extLst>
          </p:cNvPr>
          <p:cNvSpPr/>
          <p:nvPr userDrawn="1"/>
        </p:nvSpPr>
        <p:spPr>
          <a:xfrm>
            <a:off x="4892290" y="167590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3" name="矩形 22" descr="筆刷筆觸點">
            <a:extLst>
              <a:ext uri="{FF2B5EF4-FFF2-40B4-BE49-F238E27FC236}">
                <a16:creationId xmlns:a16="http://schemas.microsoft.com/office/drawing/2014/main" id="{F4C281DF-CD63-43AF-A8F3-B0C6542AE01E}"/>
              </a:ext>
            </a:extLst>
          </p:cNvPr>
          <p:cNvSpPr/>
          <p:nvPr userDrawn="1"/>
        </p:nvSpPr>
        <p:spPr>
          <a:xfrm>
            <a:off x="8365057" y="1675155"/>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5" name="文字預留位置 3">
            <a:extLst>
              <a:ext uri="{FF2B5EF4-FFF2-40B4-BE49-F238E27FC236}">
                <a16:creationId xmlns:a16="http://schemas.microsoft.com/office/drawing/2014/main" id="{4B294B4F-3059-4977-8F9A-F67332F7B0A4}"/>
              </a:ext>
            </a:extLst>
          </p:cNvPr>
          <p:cNvSpPr>
            <a:spLocks noGrp="1"/>
          </p:cNvSpPr>
          <p:nvPr>
            <p:ph type="body" sz="half" idx="67"/>
          </p:nvPr>
        </p:nvSpPr>
        <p:spPr>
          <a:xfrm>
            <a:off x="4536948" y="4352907"/>
            <a:ext cx="3118104" cy="1336467"/>
          </a:xfrm>
        </p:spPr>
        <p:txBody>
          <a:bodyPr rtlCol="0">
            <a:normAutofit/>
          </a:bodyPr>
          <a:lstStyle>
            <a:lvl1pPr marL="0" indent="0" algn="ctr">
              <a:lnSpc>
                <a:spcPct val="100000"/>
              </a:lnSpc>
              <a:buNone/>
              <a:defRPr lang="en-US" sz="1600" i="0" kern="1200" dirty="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26" name="文字預留位置 3">
            <a:extLst>
              <a:ext uri="{FF2B5EF4-FFF2-40B4-BE49-F238E27FC236}">
                <a16:creationId xmlns:a16="http://schemas.microsoft.com/office/drawing/2014/main" id="{E6DB76A1-F16D-475C-9887-7EAE32A8C3A3}"/>
              </a:ext>
            </a:extLst>
          </p:cNvPr>
          <p:cNvSpPr>
            <a:spLocks noGrp="1"/>
          </p:cNvSpPr>
          <p:nvPr>
            <p:ph type="body" sz="half" idx="69"/>
          </p:nvPr>
        </p:nvSpPr>
        <p:spPr>
          <a:xfrm>
            <a:off x="4908000" y="4116456"/>
            <a:ext cx="2376000" cy="208998"/>
          </a:xfrm>
        </p:spPr>
        <p:txBody>
          <a:bodyPr rtlCol="0"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TW" altLang="en-US"/>
              <a:t>編輯母片文字樣式</a:t>
            </a:r>
          </a:p>
        </p:txBody>
      </p:sp>
      <p:sp>
        <p:nvSpPr>
          <p:cNvPr id="27" name="文字預留位置 3">
            <a:extLst>
              <a:ext uri="{FF2B5EF4-FFF2-40B4-BE49-F238E27FC236}">
                <a16:creationId xmlns:a16="http://schemas.microsoft.com/office/drawing/2014/main" id="{C310658D-D557-47BB-BC8A-B915B830ED05}"/>
              </a:ext>
            </a:extLst>
          </p:cNvPr>
          <p:cNvSpPr>
            <a:spLocks noGrp="1"/>
          </p:cNvSpPr>
          <p:nvPr>
            <p:ph type="body" sz="half" idx="70"/>
          </p:nvPr>
        </p:nvSpPr>
        <p:spPr>
          <a:xfrm>
            <a:off x="7983668" y="4352907"/>
            <a:ext cx="3118104" cy="1336467"/>
          </a:xfrm>
        </p:spPr>
        <p:txBody>
          <a:bodyPr rtlCol="0">
            <a:normAutofit/>
          </a:bodyPr>
          <a:lstStyle>
            <a:lvl1pPr marL="0" indent="0" algn="ctr">
              <a:lnSpc>
                <a:spcPct val="100000"/>
              </a:lnSpc>
              <a:buNone/>
              <a:defRPr lang="en-US" sz="1600" i="0" kern="1200" dirty="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28" name="文字預留位置 3">
            <a:extLst>
              <a:ext uri="{FF2B5EF4-FFF2-40B4-BE49-F238E27FC236}">
                <a16:creationId xmlns:a16="http://schemas.microsoft.com/office/drawing/2014/main" id="{431AC128-54A5-4348-9354-2090E9446DD0}"/>
              </a:ext>
            </a:extLst>
          </p:cNvPr>
          <p:cNvSpPr>
            <a:spLocks noGrp="1"/>
          </p:cNvSpPr>
          <p:nvPr>
            <p:ph type="body" sz="half" idx="72"/>
          </p:nvPr>
        </p:nvSpPr>
        <p:spPr>
          <a:xfrm>
            <a:off x="8354720" y="4116456"/>
            <a:ext cx="2376000" cy="208998"/>
          </a:xfrm>
        </p:spPr>
        <p:txBody>
          <a:bodyPr rtlCol="0"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TW" altLang="en-US"/>
              <a:t>編輯母片文字樣式</a:t>
            </a:r>
          </a:p>
        </p:txBody>
      </p:sp>
      <p:sp>
        <p:nvSpPr>
          <p:cNvPr id="29" name="圖片預留位置 7">
            <a:extLst>
              <a:ext uri="{FF2B5EF4-FFF2-40B4-BE49-F238E27FC236}">
                <a16:creationId xmlns:a16="http://schemas.microsoft.com/office/drawing/2014/main" id="{546207D6-A979-4C63-A9FA-514FA9733332}"/>
              </a:ext>
            </a:extLst>
          </p:cNvPr>
          <p:cNvSpPr>
            <a:spLocks noGrp="1"/>
          </p:cNvSpPr>
          <p:nvPr>
            <p:ph type="pic" sz="quarter" idx="73"/>
          </p:nvPr>
        </p:nvSpPr>
        <p:spPr>
          <a:xfrm>
            <a:off x="1960345" y="2023009"/>
            <a:ext cx="1461600" cy="1461600"/>
          </a:xfrm>
          <a:prstGeom prst="ellipse">
            <a:avLst/>
          </a:prstGeom>
          <a:ln w="12700">
            <a:solidFill>
              <a:srgbClr val="8D6347"/>
            </a:solidFill>
          </a:ln>
        </p:spPr>
        <p:txBody>
          <a:bodyPr rtlCol="0" anchor="ctr" anchorCtr="0">
            <a:noAutofit/>
          </a:bodyPr>
          <a:lstStyle>
            <a:lvl1pPr marL="0" indent="0" algn="ctr">
              <a:buNone/>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30" name="圖片預留位置 7">
            <a:extLst>
              <a:ext uri="{FF2B5EF4-FFF2-40B4-BE49-F238E27FC236}">
                <a16:creationId xmlns:a16="http://schemas.microsoft.com/office/drawing/2014/main" id="{17B9003F-DE29-4AC3-A466-BEFDC52EA5D4}"/>
              </a:ext>
            </a:extLst>
          </p:cNvPr>
          <p:cNvSpPr>
            <a:spLocks noGrp="1"/>
          </p:cNvSpPr>
          <p:nvPr>
            <p:ph type="pic" sz="quarter" idx="74"/>
          </p:nvPr>
        </p:nvSpPr>
        <p:spPr>
          <a:xfrm>
            <a:off x="5379566" y="2023009"/>
            <a:ext cx="1461600" cy="1461600"/>
          </a:xfrm>
          <a:prstGeom prst="ellipse">
            <a:avLst/>
          </a:prstGeom>
          <a:ln w="12700">
            <a:solidFill>
              <a:srgbClr val="8D6347"/>
            </a:solidFill>
          </a:ln>
        </p:spPr>
        <p:txBody>
          <a:bodyPr rtlCol="0" anchor="ctr" anchorCtr="0">
            <a:noAutofit/>
          </a:bodyPr>
          <a:lstStyle>
            <a:lvl1pPr marL="0" indent="0" algn="ctr">
              <a:buNone/>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31" name="圖片預留位置 7">
            <a:extLst>
              <a:ext uri="{FF2B5EF4-FFF2-40B4-BE49-F238E27FC236}">
                <a16:creationId xmlns:a16="http://schemas.microsoft.com/office/drawing/2014/main" id="{4BAD77A4-CEB0-4E6E-8ABE-363A50124165}"/>
              </a:ext>
            </a:extLst>
          </p:cNvPr>
          <p:cNvSpPr>
            <a:spLocks noGrp="1"/>
          </p:cNvSpPr>
          <p:nvPr>
            <p:ph type="pic" sz="quarter" idx="75"/>
          </p:nvPr>
        </p:nvSpPr>
        <p:spPr>
          <a:xfrm>
            <a:off x="8828766" y="2023009"/>
            <a:ext cx="1461600" cy="1461600"/>
          </a:xfrm>
          <a:prstGeom prst="ellipse">
            <a:avLst/>
          </a:prstGeom>
          <a:ln w="12700">
            <a:solidFill>
              <a:srgbClr val="8D6347"/>
            </a:solidFill>
          </a:ln>
        </p:spPr>
        <p:txBody>
          <a:bodyPr rtlCol="0" anchor="ctr" anchorCtr="0">
            <a:noAutofit/>
          </a:bodyPr>
          <a:lstStyle>
            <a:lvl1pPr marL="0" indent="0" algn="ctr">
              <a:buNone/>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32" name="文字預留位置 3">
            <a:extLst>
              <a:ext uri="{FF2B5EF4-FFF2-40B4-BE49-F238E27FC236}">
                <a16:creationId xmlns:a16="http://schemas.microsoft.com/office/drawing/2014/main" id="{B4EF5BD4-323A-47A4-8705-96248C8A4AE9}"/>
              </a:ext>
            </a:extLst>
          </p:cNvPr>
          <p:cNvSpPr>
            <a:spLocks noGrp="1"/>
          </p:cNvSpPr>
          <p:nvPr>
            <p:ph type="body" sz="half" idx="68" hasCustomPrompt="1"/>
          </p:nvPr>
        </p:nvSpPr>
        <p:spPr>
          <a:xfrm>
            <a:off x="4908000" y="3734003"/>
            <a:ext cx="2376000" cy="375509"/>
          </a:xfrm>
        </p:spPr>
        <p:txBody>
          <a:bodyPr rtlCol="0">
            <a:noAutofit/>
          </a:bodyPr>
          <a:lstStyle>
            <a:lvl1pPr marL="0" indent="0" algn="ctr">
              <a:buNone/>
              <a:defRPr lang="en-US" sz="2400" b="1"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母片文字</a:t>
            </a:r>
            <a:endParaRPr lang="zh-TW" altLang="en-US" dirty="0"/>
          </a:p>
        </p:txBody>
      </p:sp>
      <p:sp>
        <p:nvSpPr>
          <p:cNvPr id="33" name="文字預留位置 3">
            <a:extLst>
              <a:ext uri="{FF2B5EF4-FFF2-40B4-BE49-F238E27FC236}">
                <a16:creationId xmlns:a16="http://schemas.microsoft.com/office/drawing/2014/main" id="{88881F5B-BE54-484E-82B8-4CB1E9F43AE4}"/>
              </a:ext>
            </a:extLst>
          </p:cNvPr>
          <p:cNvSpPr>
            <a:spLocks noGrp="1"/>
          </p:cNvSpPr>
          <p:nvPr>
            <p:ph type="body" sz="half" idx="71" hasCustomPrompt="1"/>
          </p:nvPr>
        </p:nvSpPr>
        <p:spPr>
          <a:xfrm>
            <a:off x="8354720" y="3734003"/>
            <a:ext cx="2376000" cy="375509"/>
          </a:xfrm>
        </p:spPr>
        <p:txBody>
          <a:bodyPr rtlCol="0">
            <a:noAutofit/>
          </a:bodyPr>
          <a:lstStyle>
            <a:lvl1pPr marL="0" indent="0" algn="ctr">
              <a:buNone/>
              <a:defRPr lang="en-US" sz="2400" b="1"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母片文字</a:t>
            </a:r>
            <a:endParaRPr lang="zh-TW" altLang="en-US" dirty="0"/>
          </a:p>
        </p:txBody>
      </p:sp>
    </p:spTree>
    <p:extLst>
      <p:ext uri="{BB962C8B-B14F-4D97-AF65-F5344CB8AC3E}">
        <p14:creationId xmlns:p14="http://schemas.microsoft.com/office/powerpoint/2010/main" val="3981187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大團隊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17C2F7-CB66-4CB8-B26F-7B3C64D575E4}"/>
              </a:ext>
            </a:extLst>
          </p:cNvPr>
          <p:cNvSpPr>
            <a:spLocks noGrp="1"/>
          </p:cNvSpPr>
          <p:nvPr>
            <p:ph type="title"/>
          </p:nvPr>
        </p:nvSpPr>
        <p:spPr>
          <a:xfrm>
            <a:off x="838206" y="757392"/>
            <a:ext cx="10515600" cy="704696"/>
          </a:xfrm>
        </p:spPr>
        <p:txBody>
          <a:bodyPr rtlCol="0" anchor="b" anchorCtr="0"/>
          <a:lstStyle>
            <a:lvl1pPr algn="ct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按一下以編輯母片標題樣式</a:t>
            </a:r>
            <a:endParaRPr lang="zh-TW" altLang="en-US" dirty="0"/>
          </a:p>
        </p:txBody>
      </p:sp>
      <p:sp>
        <p:nvSpPr>
          <p:cNvPr id="5" name="日期預留位置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8A70B101-FA86-4A8E-B502-FD6B66A029A9}" type="datetime1">
              <a:rPr lang="zh-TW" altLang="en-US" smtClean="0"/>
              <a:pPr/>
              <a:t>2022/1/11</a:t>
            </a:fld>
            <a:endParaRPr lang="zh-TW" altLang="en-US" dirty="0"/>
          </a:p>
        </p:txBody>
      </p:sp>
      <p:sp>
        <p:nvSpPr>
          <p:cNvPr id="6" name="頁尾預留位置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7" name="投影片編號預留位置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470E458-E7C2-4395-B75D-476A174CEE45}" type="slidenum">
              <a:rPr lang="en-US" altLang="zh-TW" smtClean="0"/>
              <a:pPr/>
              <a:t>‹#›</a:t>
            </a:fld>
            <a:endParaRPr lang="zh-TW" altLang="en-US" dirty="0"/>
          </a:p>
        </p:txBody>
      </p:sp>
      <p:cxnSp>
        <p:nvCxnSpPr>
          <p:cNvPr id="9" name="直線接點​​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副標題 2">
            <a:extLst>
              <a:ext uri="{FF2B5EF4-FFF2-40B4-BE49-F238E27FC236}">
                <a16:creationId xmlns:a16="http://schemas.microsoft.com/office/drawing/2014/main" id="{A617DA88-4765-4225-9C56-CD0FFD9D7673}"/>
              </a:ext>
            </a:extLst>
          </p:cNvPr>
          <p:cNvSpPr>
            <a:spLocks noGrp="1"/>
          </p:cNvSpPr>
          <p:nvPr>
            <p:ph type="subTitle" idx="15" hasCustomPrompt="1"/>
          </p:nvPr>
        </p:nvSpPr>
        <p:spPr>
          <a:xfrm>
            <a:off x="838200" y="1632332"/>
            <a:ext cx="10515600" cy="526312"/>
          </a:xfrm>
        </p:spPr>
        <p:txBody>
          <a:bodyPr rtlCol="0" anchor="ctr" anchorCtr="0">
            <a:normAutofit/>
          </a:bodyPr>
          <a:lstStyle>
            <a:lvl1pPr marL="0" indent="0" algn="ctr">
              <a:buNone/>
              <a:defRPr sz="24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a:t>按一下以編輯母片副標題樣式</a:t>
            </a:r>
            <a:endParaRPr lang="zh-TW" altLang="en-US" dirty="0"/>
          </a:p>
        </p:txBody>
      </p:sp>
      <p:sp>
        <p:nvSpPr>
          <p:cNvPr id="21" name="圖片預留位置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44" name="矩形 43" descr="筆刷筆觸點">
            <a:extLst>
              <a:ext uri="{FF2B5EF4-FFF2-40B4-BE49-F238E27FC236}">
                <a16:creationId xmlns:a16="http://schemas.microsoft.com/office/drawing/2014/main" id="{45F71459-E761-4BAA-8296-9AF4852B6725}"/>
              </a:ext>
            </a:extLst>
          </p:cNvPr>
          <p:cNvSpPr/>
          <p:nvPr userDrawn="1"/>
        </p:nvSpPr>
        <p:spPr>
          <a:xfrm>
            <a:off x="782879"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50" name="文字預留位置 3">
            <a:extLst>
              <a:ext uri="{FF2B5EF4-FFF2-40B4-BE49-F238E27FC236}">
                <a16:creationId xmlns:a16="http://schemas.microsoft.com/office/drawing/2014/main" id="{6AC768B6-7E69-4D83-802E-99B210F63E7C}"/>
              </a:ext>
            </a:extLst>
          </p:cNvPr>
          <p:cNvSpPr>
            <a:spLocks noGrp="1"/>
          </p:cNvSpPr>
          <p:nvPr>
            <p:ph type="body" sz="half" idx="34"/>
          </p:nvPr>
        </p:nvSpPr>
        <p:spPr>
          <a:xfrm>
            <a:off x="2282288" y="2506566"/>
            <a:ext cx="1993392" cy="692969"/>
          </a:xfrm>
        </p:spPr>
        <p:txBody>
          <a:bodyPr rtlCol="0">
            <a:noAutofit/>
          </a:bodyPr>
          <a:lstStyle>
            <a:lvl1pPr marL="0" indent="0" algn="l">
              <a:lnSpc>
                <a:spcPct val="85000"/>
              </a:lnSpc>
              <a:buNone/>
              <a:defRPr lang="en-US" sz="2400" b="1"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52" name="文字預留位置 3">
            <a:extLst>
              <a:ext uri="{FF2B5EF4-FFF2-40B4-BE49-F238E27FC236}">
                <a16:creationId xmlns:a16="http://schemas.microsoft.com/office/drawing/2014/main" id="{BF4CB0EB-2362-40AE-A515-F4CB60384DCF}"/>
              </a:ext>
            </a:extLst>
          </p:cNvPr>
          <p:cNvSpPr>
            <a:spLocks noGrp="1"/>
          </p:cNvSpPr>
          <p:nvPr>
            <p:ph type="body" sz="half" idx="66"/>
          </p:nvPr>
        </p:nvSpPr>
        <p:spPr>
          <a:xfrm>
            <a:off x="2282288" y="3164364"/>
            <a:ext cx="1993392" cy="561367"/>
          </a:xfrm>
        </p:spPr>
        <p:txBody>
          <a:bodyPr rtlCol="0">
            <a:noAutofit/>
          </a:bodyPr>
          <a:lstStyle>
            <a:lvl1pPr marL="0" indent="0" algn="l">
              <a:lnSpc>
                <a:spcPct val="100000"/>
              </a:lnSpc>
              <a:buNone/>
              <a:defRPr lang="en-US" sz="1600" b="0" i="0" kern="1200" dirty="0" smtClean="0">
                <a:solidFill>
                  <a:schemeClr val="accent6"/>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53" name="矩形 52" descr="筆刷筆觸點">
            <a:extLst>
              <a:ext uri="{FF2B5EF4-FFF2-40B4-BE49-F238E27FC236}">
                <a16:creationId xmlns:a16="http://schemas.microsoft.com/office/drawing/2014/main" id="{649EA34C-A785-4041-A0AB-24331FD3E59F}"/>
              </a:ext>
            </a:extLst>
          </p:cNvPr>
          <p:cNvSpPr/>
          <p:nvPr userDrawn="1"/>
        </p:nvSpPr>
        <p:spPr>
          <a:xfrm>
            <a:off x="782879"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54" name="文字預留位置 3">
            <a:extLst>
              <a:ext uri="{FF2B5EF4-FFF2-40B4-BE49-F238E27FC236}">
                <a16:creationId xmlns:a16="http://schemas.microsoft.com/office/drawing/2014/main" id="{C7883561-875A-4883-8EBA-695D8F428B34}"/>
              </a:ext>
            </a:extLst>
          </p:cNvPr>
          <p:cNvSpPr>
            <a:spLocks noGrp="1"/>
          </p:cNvSpPr>
          <p:nvPr>
            <p:ph type="body" sz="half" idx="67"/>
          </p:nvPr>
        </p:nvSpPr>
        <p:spPr>
          <a:xfrm>
            <a:off x="2282288" y="4253710"/>
            <a:ext cx="1993392" cy="692969"/>
          </a:xfrm>
        </p:spPr>
        <p:txBody>
          <a:bodyPr rtlCol="0">
            <a:noAutofit/>
          </a:bodyPr>
          <a:lstStyle>
            <a:lvl1pPr marL="0" indent="0" algn="l">
              <a:lnSpc>
                <a:spcPct val="85000"/>
              </a:lnSpc>
              <a:buNone/>
              <a:defRPr lang="en-US" sz="2400" b="1"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56" name="文字預留位置 3">
            <a:extLst>
              <a:ext uri="{FF2B5EF4-FFF2-40B4-BE49-F238E27FC236}">
                <a16:creationId xmlns:a16="http://schemas.microsoft.com/office/drawing/2014/main" id="{012DB6B7-23AC-4EF4-B923-9AD4D38FE8F7}"/>
              </a:ext>
            </a:extLst>
          </p:cNvPr>
          <p:cNvSpPr>
            <a:spLocks noGrp="1"/>
          </p:cNvSpPr>
          <p:nvPr>
            <p:ph type="body" sz="half" idx="69"/>
          </p:nvPr>
        </p:nvSpPr>
        <p:spPr>
          <a:xfrm>
            <a:off x="2282288" y="4911508"/>
            <a:ext cx="1993392" cy="561367"/>
          </a:xfrm>
        </p:spPr>
        <p:txBody>
          <a:bodyPr rtlCol="0">
            <a:noAutofit/>
          </a:bodyPr>
          <a:lstStyle>
            <a:lvl1pPr marL="0" indent="0" algn="l">
              <a:lnSpc>
                <a:spcPct val="100000"/>
              </a:lnSpc>
              <a:buNone/>
              <a:defRPr lang="en-US" sz="1600" b="0" i="0" kern="1200" dirty="0" smtClean="0">
                <a:solidFill>
                  <a:schemeClr val="accent6"/>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57" name="矩形 56" descr="筆刷筆觸點">
            <a:extLst>
              <a:ext uri="{FF2B5EF4-FFF2-40B4-BE49-F238E27FC236}">
                <a16:creationId xmlns:a16="http://schemas.microsoft.com/office/drawing/2014/main" id="{4C9A4FED-7338-4464-BD67-68B1B1F078A9}"/>
              </a:ext>
            </a:extLst>
          </p:cNvPr>
          <p:cNvSpPr/>
          <p:nvPr userDrawn="1"/>
        </p:nvSpPr>
        <p:spPr>
          <a:xfrm>
            <a:off x="4354565"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58" name="文字預留位置 3">
            <a:extLst>
              <a:ext uri="{FF2B5EF4-FFF2-40B4-BE49-F238E27FC236}">
                <a16:creationId xmlns:a16="http://schemas.microsoft.com/office/drawing/2014/main" id="{FF72A063-C2D4-42E7-95AF-2DBF9DB9DC3C}"/>
              </a:ext>
            </a:extLst>
          </p:cNvPr>
          <p:cNvSpPr>
            <a:spLocks noGrp="1"/>
          </p:cNvSpPr>
          <p:nvPr>
            <p:ph type="body" sz="half" idx="70"/>
          </p:nvPr>
        </p:nvSpPr>
        <p:spPr>
          <a:xfrm>
            <a:off x="5853974" y="2506566"/>
            <a:ext cx="1993392" cy="692969"/>
          </a:xfrm>
        </p:spPr>
        <p:txBody>
          <a:bodyPr rtlCol="0">
            <a:noAutofit/>
          </a:bodyPr>
          <a:lstStyle>
            <a:lvl1pPr marL="0" indent="0" algn="l">
              <a:lnSpc>
                <a:spcPct val="85000"/>
              </a:lnSpc>
              <a:buNone/>
              <a:defRPr lang="en-US" sz="2400" b="1"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60" name="文字預留位置 3">
            <a:extLst>
              <a:ext uri="{FF2B5EF4-FFF2-40B4-BE49-F238E27FC236}">
                <a16:creationId xmlns:a16="http://schemas.microsoft.com/office/drawing/2014/main" id="{DCA75C38-AA57-488A-93F2-F457032ACBBE}"/>
              </a:ext>
            </a:extLst>
          </p:cNvPr>
          <p:cNvSpPr>
            <a:spLocks noGrp="1"/>
          </p:cNvSpPr>
          <p:nvPr>
            <p:ph type="body" sz="half" idx="72"/>
          </p:nvPr>
        </p:nvSpPr>
        <p:spPr>
          <a:xfrm>
            <a:off x="5853974" y="3164364"/>
            <a:ext cx="1993392" cy="561367"/>
          </a:xfrm>
        </p:spPr>
        <p:txBody>
          <a:bodyPr rtlCol="0">
            <a:noAutofit/>
          </a:bodyPr>
          <a:lstStyle>
            <a:lvl1pPr marL="0" indent="0" algn="l">
              <a:lnSpc>
                <a:spcPct val="100000"/>
              </a:lnSpc>
              <a:buNone/>
              <a:defRPr lang="en-US" sz="1600" b="0" i="0" kern="1200" dirty="0" smtClean="0">
                <a:solidFill>
                  <a:schemeClr val="accent6"/>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61" name="矩形 60" descr="筆刷筆觸點">
            <a:extLst>
              <a:ext uri="{FF2B5EF4-FFF2-40B4-BE49-F238E27FC236}">
                <a16:creationId xmlns:a16="http://schemas.microsoft.com/office/drawing/2014/main" id="{CBB617DF-59C7-4901-819F-9FEF8687F033}"/>
              </a:ext>
            </a:extLst>
          </p:cNvPr>
          <p:cNvSpPr/>
          <p:nvPr userDrawn="1"/>
        </p:nvSpPr>
        <p:spPr>
          <a:xfrm>
            <a:off x="4354565"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62" name="文字預留位置 3">
            <a:extLst>
              <a:ext uri="{FF2B5EF4-FFF2-40B4-BE49-F238E27FC236}">
                <a16:creationId xmlns:a16="http://schemas.microsoft.com/office/drawing/2014/main" id="{FA1A5060-0709-436F-9B45-E81C52904172}"/>
              </a:ext>
            </a:extLst>
          </p:cNvPr>
          <p:cNvSpPr>
            <a:spLocks noGrp="1"/>
          </p:cNvSpPr>
          <p:nvPr>
            <p:ph type="body" sz="half" idx="73"/>
          </p:nvPr>
        </p:nvSpPr>
        <p:spPr>
          <a:xfrm>
            <a:off x="5853974" y="4253710"/>
            <a:ext cx="1993392" cy="692969"/>
          </a:xfrm>
        </p:spPr>
        <p:txBody>
          <a:bodyPr rtlCol="0">
            <a:noAutofit/>
          </a:bodyPr>
          <a:lstStyle>
            <a:lvl1pPr marL="0" indent="0" algn="l">
              <a:lnSpc>
                <a:spcPct val="85000"/>
              </a:lnSpc>
              <a:buNone/>
              <a:defRPr lang="en-US" sz="2400" b="1"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64" name="文字預留位置 3">
            <a:extLst>
              <a:ext uri="{FF2B5EF4-FFF2-40B4-BE49-F238E27FC236}">
                <a16:creationId xmlns:a16="http://schemas.microsoft.com/office/drawing/2014/main" id="{D1E38D5A-8267-4462-A410-F99B81044F4C}"/>
              </a:ext>
            </a:extLst>
          </p:cNvPr>
          <p:cNvSpPr>
            <a:spLocks noGrp="1"/>
          </p:cNvSpPr>
          <p:nvPr>
            <p:ph type="body" sz="half" idx="75"/>
          </p:nvPr>
        </p:nvSpPr>
        <p:spPr>
          <a:xfrm>
            <a:off x="5853974" y="4911508"/>
            <a:ext cx="1993392" cy="561367"/>
          </a:xfrm>
        </p:spPr>
        <p:txBody>
          <a:bodyPr rtlCol="0">
            <a:noAutofit/>
          </a:bodyPr>
          <a:lstStyle>
            <a:lvl1pPr marL="0" indent="0" algn="l">
              <a:lnSpc>
                <a:spcPct val="100000"/>
              </a:lnSpc>
              <a:buNone/>
              <a:defRPr lang="en-US" sz="1600" b="0" i="0" kern="1200" dirty="0" smtClean="0">
                <a:solidFill>
                  <a:schemeClr val="accent6"/>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65" name="矩形 64" descr="筆刷筆觸點">
            <a:extLst>
              <a:ext uri="{FF2B5EF4-FFF2-40B4-BE49-F238E27FC236}">
                <a16:creationId xmlns:a16="http://schemas.microsoft.com/office/drawing/2014/main" id="{D485ED5B-CAAF-4D50-B350-1FD874EBA4D7}"/>
              </a:ext>
            </a:extLst>
          </p:cNvPr>
          <p:cNvSpPr/>
          <p:nvPr userDrawn="1"/>
        </p:nvSpPr>
        <p:spPr>
          <a:xfrm>
            <a:off x="7946020"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66" name="文字預留位置 3">
            <a:extLst>
              <a:ext uri="{FF2B5EF4-FFF2-40B4-BE49-F238E27FC236}">
                <a16:creationId xmlns:a16="http://schemas.microsoft.com/office/drawing/2014/main" id="{D6E28A9E-F913-4B5F-B3BC-410D8AA45F20}"/>
              </a:ext>
            </a:extLst>
          </p:cNvPr>
          <p:cNvSpPr>
            <a:spLocks noGrp="1"/>
          </p:cNvSpPr>
          <p:nvPr>
            <p:ph type="body" sz="half" idx="76"/>
          </p:nvPr>
        </p:nvSpPr>
        <p:spPr>
          <a:xfrm>
            <a:off x="9445429" y="2506566"/>
            <a:ext cx="1993392" cy="692969"/>
          </a:xfrm>
        </p:spPr>
        <p:txBody>
          <a:bodyPr rtlCol="0">
            <a:noAutofit/>
          </a:bodyPr>
          <a:lstStyle>
            <a:lvl1pPr marL="0" indent="0" algn="l">
              <a:lnSpc>
                <a:spcPct val="85000"/>
              </a:lnSpc>
              <a:buNone/>
              <a:defRPr lang="en-US" sz="2400" b="1"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68" name="文字預留位置 3">
            <a:extLst>
              <a:ext uri="{FF2B5EF4-FFF2-40B4-BE49-F238E27FC236}">
                <a16:creationId xmlns:a16="http://schemas.microsoft.com/office/drawing/2014/main" id="{2B41B518-590B-4CF3-B4E8-70F9DDFB196E}"/>
              </a:ext>
            </a:extLst>
          </p:cNvPr>
          <p:cNvSpPr>
            <a:spLocks noGrp="1"/>
          </p:cNvSpPr>
          <p:nvPr>
            <p:ph type="body" sz="half" idx="78"/>
          </p:nvPr>
        </p:nvSpPr>
        <p:spPr>
          <a:xfrm>
            <a:off x="9445429" y="3164364"/>
            <a:ext cx="1993392" cy="561367"/>
          </a:xfrm>
        </p:spPr>
        <p:txBody>
          <a:bodyPr rtlCol="0">
            <a:noAutofit/>
          </a:bodyPr>
          <a:lstStyle>
            <a:lvl1pPr marL="0" indent="0" algn="l">
              <a:lnSpc>
                <a:spcPct val="100000"/>
              </a:lnSpc>
              <a:buNone/>
              <a:defRPr lang="en-US" sz="1600" b="0" i="0" kern="1200" dirty="0" smtClean="0">
                <a:solidFill>
                  <a:schemeClr val="accent6"/>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69" name="矩形 68" descr="筆刷筆觸點">
            <a:extLst>
              <a:ext uri="{FF2B5EF4-FFF2-40B4-BE49-F238E27FC236}">
                <a16:creationId xmlns:a16="http://schemas.microsoft.com/office/drawing/2014/main" id="{C331D4D8-F16F-49D3-BDB7-1FB2BCE6EAEA}"/>
              </a:ext>
            </a:extLst>
          </p:cNvPr>
          <p:cNvSpPr/>
          <p:nvPr userDrawn="1"/>
        </p:nvSpPr>
        <p:spPr>
          <a:xfrm>
            <a:off x="7946020"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70" name="文字預留位置 3">
            <a:extLst>
              <a:ext uri="{FF2B5EF4-FFF2-40B4-BE49-F238E27FC236}">
                <a16:creationId xmlns:a16="http://schemas.microsoft.com/office/drawing/2014/main" id="{0D7912DE-7BEE-491D-83D9-ED9BFE8998E8}"/>
              </a:ext>
            </a:extLst>
          </p:cNvPr>
          <p:cNvSpPr>
            <a:spLocks noGrp="1"/>
          </p:cNvSpPr>
          <p:nvPr>
            <p:ph type="body" sz="half" idx="79"/>
          </p:nvPr>
        </p:nvSpPr>
        <p:spPr>
          <a:xfrm>
            <a:off x="9445429" y="4253710"/>
            <a:ext cx="1993392" cy="692969"/>
          </a:xfrm>
        </p:spPr>
        <p:txBody>
          <a:bodyPr rtlCol="0">
            <a:noAutofit/>
          </a:bodyPr>
          <a:lstStyle>
            <a:lvl1pPr marL="0" indent="0" algn="l">
              <a:lnSpc>
                <a:spcPct val="85000"/>
              </a:lnSpc>
              <a:buNone/>
              <a:defRPr lang="en-US" sz="2400" b="1"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72" name="文字預留位置 3">
            <a:extLst>
              <a:ext uri="{FF2B5EF4-FFF2-40B4-BE49-F238E27FC236}">
                <a16:creationId xmlns:a16="http://schemas.microsoft.com/office/drawing/2014/main" id="{A588BDB2-BB85-458C-AF31-D90BEE530110}"/>
              </a:ext>
            </a:extLst>
          </p:cNvPr>
          <p:cNvSpPr>
            <a:spLocks noGrp="1"/>
          </p:cNvSpPr>
          <p:nvPr>
            <p:ph type="body" sz="half" idx="81"/>
          </p:nvPr>
        </p:nvSpPr>
        <p:spPr>
          <a:xfrm>
            <a:off x="9445429" y="4911508"/>
            <a:ext cx="1993392" cy="561367"/>
          </a:xfrm>
        </p:spPr>
        <p:txBody>
          <a:bodyPr rtlCol="0">
            <a:noAutofit/>
          </a:bodyPr>
          <a:lstStyle>
            <a:lvl1pPr marL="0" indent="0" algn="l">
              <a:lnSpc>
                <a:spcPct val="100000"/>
              </a:lnSpc>
              <a:buNone/>
              <a:defRPr lang="en-US" sz="1600" b="0" i="0" kern="1200" dirty="0" smtClean="0">
                <a:solidFill>
                  <a:schemeClr val="accent6"/>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73" name="圖片預留位置 3">
            <a:extLst>
              <a:ext uri="{FF2B5EF4-FFF2-40B4-BE49-F238E27FC236}">
                <a16:creationId xmlns:a16="http://schemas.microsoft.com/office/drawing/2014/main" id="{E9B1CB54-DBEA-47FB-AFCA-953A06370DEF}"/>
              </a:ext>
            </a:extLst>
          </p:cNvPr>
          <p:cNvSpPr>
            <a:spLocks noGrp="1"/>
          </p:cNvSpPr>
          <p:nvPr>
            <p:ph type="pic" sz="quarter" idx="82"/>
          </p:nvPr>
        </p:nvSpPr>
        <p:spPr>
          <a:xfrm>
            <a:off x="993109" y="2398030"/>
            <a:ext cx="1098000" cy="1098000"/>
          </a:xfrm>
          <a:prstGeom prst="ellipse">
            <a:avLst/>
          </a:prstGeom>
          <a:solidFill>
            <a:schemeClr val="bg1"/>
          </a:solidFill>
          <a:ln w="12700">
            <a:solidFill>
              <a:srgbClr val="8D6347"/>
            </a:solidFill>
          </a:ln>
        </p:spPr>
        <p:txBody>
          <a:bodyPr rtlCol="0" anchor="ctr" anchorCtr="0">
            <a:noAutofit/>
          </a:bodyPr>
          <a:lstStyle>
            <a:lvl1pPr marL="0" indent="0" algn="ctr">
              <a:buNone/>
              <a:defRPr sz="1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75" name="圖片預留位置 3">
            <a:extLst>
              <a:ext uri="{FF2B5EF4-FFF2-40B4-BE49-F238E27FC236}">
                <a16:creationId xmlns:a16="http://schemas.microsoft.com/office/drawing/2014/main" id="{72C260FD-1E05-47E9-B248-27CAC5FC3B69}"/>
              </a:ext>
            </a:extLst>
          </p:cNvPr>
          <p:cNvSpPr>
            <a:spLocks noGrp="1"/>
          </p:cNvSpPr>
          <p:nvPr>
            <p:ph type="pic" sz="quarter" idx="83"/>
          </p:nvPr>
        </p:nvSpPr>
        <p:spPr>
          <a:xfrm>
            <a:off x="996007" y="4145174"/>
            <a:ext cx="1098000" cy="1098000"/>
          </a:xfrm>
          <a:prstGeom prst="ellipse">
            <a:avLst/>
          </a:prstGeom>
          <a:solidFill>
            <a:schemeClr val="bg1"/>
          </a:solidFill>
          <a:ln w="12700">
            <a:solidFill>
              <a:srgbClr val="8D6347"/>
            </a:solidFill>
          </a:ln>
        </p:spPr>
        <p:txBody>
          <a:bodyPr rtlCol="0" anchor="ctr" anchorCtr="0">
            <a:noAutofit/>
          </a:bodyPr>
          <a:lstStyle>
            <a:lvl1pPr marL="0" indent="0" algn="ctr">
              <a:buNone/>
              <a:defRPr sz="1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78" name="圖片預留位置 3">
            <a:extLst>
              <a:ext uri="{FF2B5EF4-FFF2-40B4-BE49-F238E27FC236}">
                <a16:creationId xmlns:a16="http://schemas.microsoft.com/office/drawing/2014/main" id="{BDFC2481-D48B-4444-9ADC-73238E01E93A}"/>
              </a:ext>
            </a:extLst>
          </p:cNvPr>
          <p:cNvSpPr>
            <a:spLocks noGrp="1"/>
          </p:cNvSpPr>
          <p:nvPr>
            <p:ph type="pic" sz="quarter" idx="84"/>
          </p:nvPr>
        </p:nvSpPr>
        <p:spPr>
          <a:xfrm>
            <a:off x="8182550" y="2403213"/>
            <a:ext cx="1098000" cy="1098000"/>
          </a:xfrm>
          <a:prstGeom prst="ellipse">
            <a:avLst/>
          </a:prstGeom>
          <a:solidFill>
            <a:schemeClr val="bg1"/>
          </a:solidFill>
          <a:ln w="12700">
            <a:solidFill>
              <a:srgbClr val="8D6347"/>
            </a:solidFill>
          </a:ln>
        </p:spPr>
        <p:txBody>
          <a:bodyPr rtlCol="0" anchor="ctr" anchorCtr="0">
            <a:noAutofit/>
          </a:bodyPr>
          <a:lstStyle>
            <a:lvl1pPr marL="0" indent="0" algn="ctr">
              <a:buNone/>
              <a:defRPr sz="1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79" name="圖片預留位置 3">
            <a:extLst>
              <a:ext uri="{FF2B5EF4-FFF2-40B4-BE49-F238E27FC236}">
                <a16:creationId xmlns:a16="http://schemas.microsoft.com/office/drawing/2014/main" id="{659B6395-72AE-4725-9373-C44AC7C2962A}"/>
              </a:ext>
            </a:extLst>
          </p:cNvPr>
          <p:cNvSpPr>
            <a:spLocks noGrp="1"/>
          </p:cNvSpPr>
          <p:nvPr>
            <p:ph type="pic" sz="quarter" idx="85"/>
          </p:nvPr>
        </p:nvSpPr>
        <p:spPr>
          <a:xfrm>
            <a:off x="8185448" y="4150357"/>
            <a:ext cx="1098000" cy="1098000"/>
          </a:xfrm>
          <a:prstGeom prst="ellipse">
            <a:avLst/>
          </a:prstGeom>
          <a:solidFill>
            <a:schemeClr val="bg1"/>
          </a:solidFill>
          <a:ln w="12700">
            <a:solidFill>
              <a:srgbClr val="8D6347"/>
            </a:solidFill>
          </a:ln>
        </p:spPr>
        <p:txBody>
          <a:bodyPr rtlCol="0" anchor="ctr" anchorCtr="0">
            <a:noAutofit/>
          </a:bodyPr>
          <a:lstStyle>
            <a:lvl1pPr marL="0" indent="0" algn="ctr">
              <a:buNone/>
              <a:defRPr sz="1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80" name="圖片預留位置 3">
            <a:extLst>
              <a:ext uri="{FF2B5EF4-FFF2-40B4-BE49-F238E27FC236}">
                <a16:creationId xmlns:a16="http://schemas.microsoft.com/office/drawing/2014/main" id="{41E8F088-085E-4881-BFA7-545F97699A75}"/>
              </a:ext>
            </a:extLst>
          </p:cNvPr>
          <p:cNvSpPr>
            <a:spLocks noGrp="1"/>
          </p:cNvSpPr>
          <p:nvPr>
            <p:ph type="pic" sz="quarter" idx="86"/>
          </p:nvPr>
        </p:nvSpPr>
        <p:spPr>
          <a:xfrm>
            <a:off x="4586273" y="2398030"/>
            <a:ext cx="1098000" cy="1098000"/>
          </a:xfrm>
          <a:prstGeom prst="ellipse">
            <a:avLst/>
          </a:prstGeom>
          <a:solidFill>
            <a:schemeClr val="bg1"/>
          </a:solidFill>
          <a:ln w="12700">
            <a:solidFill>
              <a:srgbClr val="8D6347"/>
            </a:solidFill>
          </a:ln>
        </p:spPr>
        <p:txBody>
          <a:bodyPr rtlCol="0" anchor="ctr" anchorCtr="0">
            <a:noAutofit/>
          </a:bodyPr>
          <a:lstStyle>
            <a:lvl1pPr marL="0" indent="0" algn="ctr">
              <a:buNone/>
              <a:defRPr sz="1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81" name="圖片預留位置 3">
            <a:extLst>
              <a:ext uri="{FF2B5EF4-FFF2-40B4-BE49-F238E27FC236}">
                <a16:creationId xmlns:a16="http://schemas.microsoft.com/office/drawing/2014/main" id="{DD2AACCA-1BD1-4ECD-95C3-E9AB07D242E0}"/>
              </a:ext>
            </a:extLst>
          </p:cNvPr>
          <p:cNvSpPr>
            <a:spLocks noGrp="1"/>
          </p:cNvSpPr>
          <p:nvPr>
            <p:ph type="pic" sz="quarter" idx="87"/>
          </p:nvPr>
        </p:nvSpPr>
        <p:spPr>
          <a:xfrm>
            <a:off x="4589171" y="4145174"/>
            <a:ext cx="1098000" cy="1098000"/>
          </a:xfrm>
          <a:prstGeom prst="ellipse">
            <a:avLst/>
          </a:prstGeom>
          <a:solidFill>
            <a:schemeClr val="bg1"/>
          </a:solidFill>
          <a:ln w="12700">
            <a:solidFill>
              <a:srgbClr val="8D6347"/>
            </a:solidFill>
          </a:ln>
        </p:spPr>
        <p:txBody>
          <a:bodyPr rtlCol="0" anchor="ctr" anchorCtr="0">
            <a:noAutofit/>
          </a:bodyPr>
          <a:lstStyle>
            <a:lvl1pPr marL="0" indent="0" algn="ctr">
              <a:buNone/>
              <a:defRPr sz="1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Tree>
    <p:extLst>
      <p:ext uri="{BB962C8B-B14F-4D97-AF65-F5344CB8AC3E}">
        <p14:creationId xmlns:p14="http://schemas.microsoft.com/office/powerpoint/2010/main" val="4171673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7" name="矩形 6" descr="餐廳桌子">
            <a:extLst>
              <a:ext uri="{FF2B5EF4-FFF2-40B4-BE49-F238E27FC236}">
                <a16:creationId xmlns:a16="http://schemas.microsoft.com/office/drawing/2014/main" id="{C7B053CA-3420-4992-BA29-CDE43C99B795}"/>
              </a:ext>
            </a:extLst>
          </p:cNvPr>
          <p:cNvSpPr/>
          <p:nvPr userDrawn="1"/>
        </p:nvSpPr>
        <p:spPr>
          <a:xfrm>
            <a:off x="0" y="0"/>
            <a:ext cx="12192000"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solidFill>
                <a:srgbClr val="FFFFFF"/>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8" name="矩形 7" descr="筆刷筆觸點">
            <a:extLst>
              <a:ext uri="{FF2B5EF4-FFF2-40B4-BE49-F238E27FC236}">
                <a16:creationId xmlns:a16="http://schemas.microsoft.com/office/drawing/2014/main" id="{7C197BE4-2E4C-4177-8440-BB95B0A4C7FB}"/>
              </a:ext>
            </a:extLst>
          </p:cNvPr>
          <p:cNvSpPr/>
          <p:nvPr userDrawn="1"/>
        </p:nvSpPr>
        <p:spPr>
          <a:xfrm>
            <a:off x="3270126" y="0"/>
            <a:ext cx="6611112"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9" name="圖片預留位置 14" descr="您的標誌">
            <a:extLst>
              <a:ext uri="{FF2B5EF4-FFF2-40B4-BE49-F238E27FC236}">
                <a16:creationId xmlns:a16="http://schemas.microsoft.com/office/drawing/2014/main" id="{8D7231FC-3A25-45B8-B883-4F6A0FC02B80}"/>
              </a:ext>
              <a:ext uri="{C183D7F6-B498-43B3-948B-1728B52AA6E4}">
                <adec:decorative xmlns:adec="http://schemas.microsoft.com/office/drawing/2017/decorative" val="0"/>
              </a:ext>
            </a:extLst>
          </p:cNvPr>
          <p:cNvSpPr>
            <a:spLocks noGrp="1"/>
          </p:cNvSpPr>
          <p:nvPr>
            <p:ph type="pic" sz="quarter" idx="14"/>
          </p:nvPr>
        </p:nvSpPr>
        <p:spPr>
          <a:xfrm>
            <a:off x="5272882" y="1906445"/>
            <a:ext cx="1646237" cy="1149350"/>
          </a:xfrm>
          <a:noFill/>
        </p:spPr>
        <p:txBody>
          <a:bodyPr wrap="square" lIns="46800" rIns="46800" rtlCol="0" anchor="ctr" anchorCtr="0">
            <a:noAutofit/>
          </a:bodyPr>
          <a:lstStyle>
            <a:lvl1pPr marL="0" indent="0" algn="ctr">
              <a:lnSpc>
                <a:spcPct val="100000"/>
              </a:lnSpc>
              <a:buNone/>
              <a:defRPr sz="400">
                <a:solidFill>
                  <a:srgbClr val="8D6347"/>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4" name="日期預留位置 3">
            <a:extLst>
              <a:ext uri="{FF2B5EF4-FFF2-40B4-BE49-F238E27FC236}">
                <a16:creationId xmlns:a16="http://schemas.microsoft.com/office/drawing/2014/main" id="{F47AE549-C84B-493A-BE76-6879C9B69BA0}"/>
              </a:ext>
            </a:extLst>
          </p:cNvPr>
          <p:cNvSpPr>
            <a:spLocks noGrp="1"/>
          </p:cNvSpPr>
          <p:nvPr>
            <p:ph type="dt" sz="half" idx="10"/>
          </p:nvPr>
        </p:nvSpPr>
        <p:spPr/>
        <p:txBody>
          <a:bodyPr rtlCol="0"/>
          <a:lstStyle>
            <a:lvl1pPr>
              <a:defRPr>
                <a:solidFill>
                  <a:schemeClr val="accent5"/>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9AFD871F-7C9F-43D7-9D70-106764A4A8A9}" type="datetime1">
              <a:rPr lang="zh-TW" altLang="en-US" smtClean="0"/>
              <a:pPr/>
              <a:t>2022/1/11</a:t>
            </a:fld>
            <a:endParaRPr lang="zh-TW" altLang="en-US" dirty="0"/>
          </a:p>
        </p:txBody>
      </p:sp>
      <p:sp>
        <p:nvSpPr>
          <p:cNvPr id="5" name="頁尾預留位置 4">
            <a:extLst>
              <a:ext uri="{FF2B5EF4-FFF2-40B4-BE49-F238E27FC236}">
                <a16:creationId xmlns:a16="http://schemas.microsoft.com/office/drawing/2014/main" id="{55761A8C-74CD-483A-A3C5-A7D79CACCF6F}"/>
              </a:ext>
            </a:extLst>
          </p:cNvPr>
          <p:cNvSpPr>
            <a:spLocks noGrp="1"/>
          </p:cNvSpPr>
          <p:nvPr>
            <p:ph type="ftr" sz="quarter" idx="11"/>
          </p:nvPr>
        </p:nvSpPr>
        <p:spPr/>
        <p:txBody>
          <a:bodyPr rtlCol="0"/>
          <a:lstStyle>
            <a:lvl1pPr>
              <a:defRPr>
                <a:solidFill>
                  <a:schemeClr val="accent5"/>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6" name="投影片編號預留位置 5">
            <a:extLst>
              <a:ext uri="{FF2B5EF4-FFF2-40B4-BE49-F238E27FC236}">
                <a16:creationId xmlns:a16="http://schemas.microsoft.com/office/drawing/2014/main" id="{6308FC7C-F5F3-4D82-ADCB-B64F9FBB21A1}"/>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470E458-E7C2-4395-B75D-476A174CEE45}" type="slidenum">
              <a:rPr lang="en-US" altLang="zh-TW" smtClean="0"/>
              <a:pPr/>
              <a:t>‹#›</a:t>
            </a:fld>
            <a:endParaRPr lang="zh-TW" altLang="en-US" dirty="0"/>
          </a:p>
        </p:txBody>
      </p:sp>
      <p:cxnSp>
        <p:nvCxnSpPr>
          <p:cNvPr id="11" name="直線接點​​ 10">
            <a:extLst>
              <a:ext uri="{FF2B5EF4-FFF2-40B4-BE49-F238E27FC236}">
                <a16:creationId xmlns:a16="http://schemas.microsoft.com/office/drawing/2014/main" id="{C90D35E8-D43B-49F9-9465-A7A8F698FC8A}"/>
              </a:ext>
            </a:extLst>
          </p:cNvPr>
          <p:cNvCxnSpPr/>
          <p:nvPr userDrawn="1"/>
        </p:nvCxnSpPr>
        <p:spPr>
          <a:xfrm>
            <a:off x="4989576" y="4324201"/>
            <a:ext cx="2212848"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副標題 2">
            <a:extLst>
              <a:ext uri="{FF2B5EF4-FFF2-40B4-BE49-F238E27FC236}">
                <a16:creationId xmlns:a16="http://schemas.microsoft.com/office/drawing/2014/main" id="{C863CA31-4E68-4CD7-9214-51D7BBC1FA1F}"/>
              </a:ext>
            </a:extLst>
          </p:cNvPr>
          <p:cNvSpPr>
            <a:spLocks noGrp="1"/>
          </p:cNvSpPr>
          <p:nvPr>
            <p:ph type="subTitle" idx="15" hasCustomPrompt="1"/>
          </p:nvPr>
        </p:nvSpPr>
        <p:spPr>
          <a:xfrm>
            <a:off x="3529264" y="4361886"/>
            <a:ext cx="5133473" cy="526312"/>
          </a:xfrm>
        </p:spPr>
        <p:txBody>
          <a:bodyPr rtlCol="0" anchor="ctr" anchorCtr="0">
            <a:normAutofit/>
          </a:bodyPr>
          <a:lstStyle>
            <a:lvl1pPr marL="0" indent="0" algn="ctr">
              <a:buNone/>
              <a:defRPr sz="24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a:t>母片副標題樣式</a:t>
            </a:r>
            <a:endParaRPr lang="zh-TW" altLang="en-US" dirty="0"/>
          </a:p>
        </p:txBody>
      </p:sp>
      <p:sp>
        <p:nvSpPr>
          <p:cNvPr id="14" name="標題 1">
            <a:extLst>
              <a:ext uri="{FF2B5EF4-FFF2-40B4-BE49-F238E27FC236}">
                <a16:creationId xmlns:a16="http://schemas.microsoft.com/office/drawing/2014/main" id="{CCAEEA74-ABCB-45B1-A352-71E9CCD670DE}"/>
              </a:ext>
            </a:extLst>
          </p:cNvPr>
          <p:cNvSpPr>
            <a:spLocks noGrp="1"/>
          </p:cNvSpPr>
          <p:nvPr>
            <p:ph type="ctrTitle" hasCustomPrompt="1"/>
          </p:nvPr>
        </p:nvSpPr>
        <p:spPr>
          <a:xfrm>
            <a:off x="3709792" y="3173689"/>
            <a:ext cx="4772417" cy="1102291"/>
          </a:xfrm>
        </p:spPr>
        <p:txBody>
          <a:bodyPr rtlCol="0" anchor="b" anchorCtr="0">
            <a:normAutofit/>
          </a:bodyPr>
          <a:lstStyle>
            <a:lvl1pPr algn="ctr">
              <a:defRPr sz="36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按一下以 編輯標題</a:t>
            </a:r>
            <a:endParaRPr lang="zh-TW" altLang="en-US" dirty="0"/>
          </a:p>
        </p:txBody>
      </p:sp>
    </p:spTree>
    <p:extLst>
      <p:ext uri="{BB962C8B-B14F-4D97-AF65-F5344CB8AC3E}">
        <p14:creationId xmlns:p14="http://schemas.microsoft.com/office/powerpoint/2010/main" val="1855591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圓形圖圖表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17C2F7-CB66-4CB8-B26F-7B3C64D575E4}"/>
              </a:ext>
            </a:extLst>
          </p:cNvPr>
          <p:cNvSpPr>
            <a:spLocks noGrp="1"/>
          </p:cNvSpPr>
          <p:nvPr>
            <p:ph type="title"/>
          </p:nvPr>
        </p:nvSpPr>
        <p:spPr>
          <a:xfrm>
            <a:off x="838206" y="757392"/>
            <a:ext cx="10515600" cy="704696"/>
          </a:xfrm>
        </p:spPr>
        <p:txBody>
          <a:bodyPr rtlCol="0" anchor="b" anchorCtr="0"/>
          <a:lstStyle>
            <a:lvl1pPr algn="ct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按一下以編輯母片標題樣式</a:t>
            </a:r>
            <a:endParaRPr lang="zh-TW" altLang="en-US" dirty="0"/>
          </a:p>
        </p:txBody>
      </p:sp>
      <p:sp>
        <p:nvSpPr>
          <p:cNvPr id="5" name="日期預留位置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01CFB809-CC24-46D1-BD8B-7900EB1B5F21}" type="datetime1">
              <a:rPr lang="zh-TW" altLang="en-US" smtClean="0"/>
              <a:pPr/>
              <a:t>2022/1/11</a:t>
            </a:fld>
            <a:endParaRPr lang="zh-TW" altLang="en-US" dirty="0"/>
          </a:p>
        </p:txBody>
      </p:sp>
      <p:sp>
        <p:nvSpPr>
          <p:cNvPr id="6" name="頁尾預留位置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7" name="投影片編號預留位置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470E458-E7C2-4395-B75D-476A174CEE45}" type="slidenum">
              <a:rPr lang="en-US" altLang="zh-TW" smtClean="0"/>
              <a:pPr/>
              <a:t>‹#›</a:t>
            </a:fld>
            <a:endParaRPr lang="zh-TW" altLang="en-US" dirty="0"/>
          </a:p>
        </p:txBody>
      </p:sp>
      <p:cxnSp>
        <p:nvCxnSpPr>
          <p:cNvPr id="9" name="直線接點​​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副標題 2">
            <a:extLst>
              <a:ext uri="{FF2B5EF4-FFF2-40B4-BE49-F238E27FC236}">
                <a16:creationId xmlns:a16="http://schemas.microsoft.com/office/drawing/2014/main" id="{A617DA88-4765-4225-9C56-CD0FFD9D7673}"/>
              </a:ext>
            </a:extLst>
          </p:cNvPr>
          <p:cNvSpPr>
            <a:spLocks noGrp="1"/>
          </p:cNvSpPr>
          <p:nvPr>
            <p:ph type="subTitle" idx="15" hasCustomPrompt="1"/>
          </p:nvPr>
        </p:nvSpPr>
        <p:spPr>
          <a:xfrm>
            <a:off x="838200" y="1632332"/>
            <a:ext cx="10515600" cy="526312"/>
          </a:xfrm>
        </p:spPr>
        <p:txBody>
          <a:bodyPr rtlCol="0" anchor="ctr" anchorCtr="0">
            <a:normAutofit/>
          </a:bodyPr>
          <a:lstStyle>
            <a:lvl1pPr marL="0" indent="0" algn="ctr">
              <a:buNone/>
              <a:defRPr sz="24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a:t>按一下以編輯母片副標題樣式</a:t>
            </a:r>
            <a:endParaRPr lang="zh-TW" altLang="en-US" dirty="0"/>
          </a:p>
        </p:txBody>
      </p:sp>
      <p:sp>
        <p:nvSpPr>
          <p:cNvPr id="21" name="圖片預留位置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59" name="矩形 58" descr="筆刷筆觸點">
            <a:extLst>
              <a:ext uri="{FF2B5EF4-FFF2-40B4-BE49-F238E27FC236}">
                <a16:creationId xmlns:a16="http://schemas.microsoft.com/office/drawing/2014/main" id="{29FB1599-AC79-4571-B03A-98277CE717CC}"/>
              </a:ext>
            </a:extLst>
          </p:cNvPr>
          <p:cNvSpPr/>
          <p:nvPr userDrawn="1"/>
        </p:nvSpPr>
        <p:spPr>
          <a:xfrm>
            <a:off x="3174492" y="2141776"/>
            <a:ext cx="5843016" cy="424281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63" name="文字預留位置 3">
            <a:extLst>
              <a:ext uri="{FF2B5EF4-FFF2-40B4-BE49-F238E27FC236}">
                <a16:creationId xmlns:a16="http://schemas.microsoft.com/office/drawing/2014/main" id="{AC056410-CC3A-4562-8AD4-DDA11527B7AE}"/>
              </a:ext>
            </a:extLst>
          </p:cNvPr>
          <p:cNvSpPr>
            <a:spLocks noGrp="1"/>
          </p:cNvSpPr>
          <p:nvPr>
            <p:ph type="body" sz="half" idx="34" hasCustomPrompt="1"/>
          </p:nvPr>
        </p:nvSpPr>
        <p:spPr>
          <a:xfrm>
            <a:off x="835712" y="2508631"/>
            <a:ext cx="2642616" cy="375509"/>
          </a:xfrm>
        </p:spPr>
        <p:txBody>
          <a:bodyPr rtlCol="0">
            <a:noAutofit/>
          </a:bodyPr>
          <a:lstStyle>
            <a:lvl1pPr marL="0" indent="0" algn="l" rtl="0">
              <a:lnSpc>
                <a:spcPct val="85000"/>
              </a:lnSpc>
              <a:buNone/>
              <a:defRPr lang="en-US" sz="2400" b="1"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ltLang="zh-TW" dirty="0"/>
              <a:t>NT$2,000,000</a:t>
            </a:r>
          </a:p>
        </p:txBody>
      </p:sp>
      <p:sp>
        <p:nvSpPr>
          <p:cNvPr id="74" name="文字預留位置 3">
            <a:extLst>
              <a:ext uri="{FF2B5EF4-FFF2-40B4-BE49-F238E27FC236}">
                <a16:creationId xmlns:a16="http://schemas.microsoft.com/office/drawing/2014/main" id="{E9EF01CE-943D-4321-A20D-EB63E56E3212}"/>
              </a:ext>
            </a:extLst>
          </p:cNvPr>
          <p:cNvSpPr>
            <a:spLocks noGrp="1"/>
          </p:cNvSpPr>
          <p:nvPr>
            <p:ph type="body" sz="half" idx="66"/>
          </p:nvPr>
        </p:nvSpPr>
        <p:spPr>
          <a:xfrm>
            <a:off x="835712" y="2938041"/>
            <a:ext cx="2642616" cy="375509"/>
          </a:xfrm>
        </p:spPr>
        <p:txBody>
          <a:bodyPr rtlCol="0">
            <a:noAutofit/>
          </a:bodyPr>
          <a:lstStyle>
            <a:lvl1pPr marL="0" indent="0" algn="l">
              <a:buNone/>
              <a:defRPr lang="en-US" sz="1600" b="0" i="0" kern="1200" dirty="0" smtClean="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76" name="文字預留位置 3">
            <a:extLst>
              <a:ext uri="{FF2B5EF4-FFF2-40B4-BE49-F238E27FC236}">
                <a16:creationId xmlns:a16="http://schemas.microsoft.com/office/drawing/2014/main" id="{B77364C8-3D3A-415B-9433-C4696B84A988}"/>
              </a:ext>
            </a:extLst>
          </p:cNvPr>
          <p:cNvSpPr>
            <a:spLocks noGrp="1"/>
          </p:cNvSpPr>
          <p:nvPr>
            <p:ph type="body" sz="half" idx="83" hasCustomPrompt="1"/>
          </p:nvPr>
        </p:nvSpPr>
        <p:spPr>
          <a:xfrm>
            <a:off x="835712" y="3640411"/>
            <a:ext cx="2642616" cy="375509"/>
          </a:xfrm>
        </p:spPr>
        <p:txBody>
          <a:bodyPr rtlCol="0">
            <a:noAutofit/>
          </a:bodyPr>
          <a:lstStyle>
            <a:lvl1pPr marL="0" indent="0" algn="l" rtl="0">
              <a:lnSpc>
                <a:spcPct val="85000"/>
              </a:lnSpc>
              <a:buNone/>
              <a:defRPr lang="en-US" sz="2400" b="1"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ltLang="zh-TW" dirty="0"/>
              <a:t>NT$2,000,000</a:t>
            </a:r>
          </a:p>
        </p:txBody>
      </p:sp>
      <p:sp>
        <p:nvSpPr>
          <p:cNvPr id="77" name="文字預留位置 3">
            <a:extLst>
              <a:ext uri="{FF2B5EF4-FFF2-40B4-BE49-F238E27FC236}">
                <a16:creationId xmlns:a16="http://schemas.microsoft.com/office/drawing/2014/main" id="{19ABCF73-31BD-4929-9900-AB2F7023E665}"/>
              </a:ext>
            </a:extLst>
          </p:cNvPr>
          <p:cNvSpPr>
            <a:spLocks noGrp="1"/>
          </p:cNvSpPr>
          <p:nvPr>
            <p:ph type="body" sz="half" idx="86"/>
          </p:nvPr>
        </p:nvSpPr>
        <p:spPr>
          <a:xfrm>
            <a:off x="835712" y="4069821"/>
            <a:ext cx="2642616" cy="375509"/>
          </a:xfrm>
        </p:spPr>
        <p:txBody>
          <a:bodyPr rtlCol="0">
            <a:noAutofit/>
          </a:bodyPr>
          <a:lstStyle>
            <a:lvl1pPr marL="0" indent="0" algn="l">
              <a:buNone/>
              <a:defRPr lang="en-US" sz="1600" b="0" i="0" kern="1200" dirty="0" smtClean="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82" name="文字預留位置 3">
            <a:extLst>
              <a:ext uri="{FF2B5EF4-FFF2-40B4-BE49-F238E27FC236}">
                <a16:creationId xmlns:a16="http://schemas.microsoft.com/office/drawing/2014/main" id="{CDE0C703-933F-44FB-9589-30DCA646D9B1}"/>
              </a:ext>
            </a:extLst>
          </p:cNvPr>
          <p:cNvSpPr>
            <a:spLocks noGrp="1"/>
          </p:cNvSpPr>
          <p:nvPr>
            <p:ph type="body" sz="half" idx="87" hasCustomPrompt="1"/>
          </p:nvPr>
        </p:nvSpPr>
        <p:spPr>
          <a:xfrm>
            <a:off x="8848114" y="2508631"/>
            <a:ext cx="2642616" cy="375509"/>
          </a:xfrm>
        </p:spPr>
        <p:txBody>
          <a:bodyPr rtlCol="0">
            <a:noAutofit/>
          </a:bodyPr>
          <a:lstStyle>
            <a:lvl1pPr marL="0" indent="0" algn="r" rtl="0">
              <a:lnSpc>
                <a:spcPct val="85000"/>
              </a:lnSpc>
              <a:buNone/>
              <a:defRPr lang="en-US" sz="2400" b="1"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ltLang="zh-TW" dirty="0"/>
              <a:t>NT$1,500,000</a:t>
            </a:r>
          </a:p>
        </p:txBody>
      </p:sp>
      <p:sp>
        <p:nvSpPr>
          <p:cNvPr id="83" name="文字預留位置 3">
            <a:extLst>
              <a:ext uri="{FF2B5EF4-FFF2-40B4-BE49-F238E27FC236}">
                <a16:creationId xmlns:a16="http://schemas.microsoft.com/office/drawing/2014/main" id="{679401A1-F51D-455D-88BB-4C189CE1A1A5}"/>
              </a:ext>
            </a:extLst>
          </p:cNvPr>
          <p:cNvSpPr>
            <a:spLocks noGrp="1"/>
          </p:cNvSpPr>
          <p:nvPr>
            <p:ph type="body" sz="half" idx="88"/>
          </p:nvPr>
        </p:nvSpPr>
        <p:spPr>
          <a:xfrm>
            <a:off x="8848114" y="2938041"/>
            <a:ext cx="2642616" cy="375509"/>
          </a:xfrm>
        </p:spPr>
        <p:txBody>
          <a:bodyPr rtlCol="0">
            <a:noAutofit/>
          </a:bodyPr>
          <a:lstStyle>
            <a:lvl1pPr marL="0" indent="0" algn="r">
              <a:buNone/>
              <a:defRPr lang="en-US" sz="1600" b="0" i="0" kern="1200" dirty="0" smtClean="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84" name="文字預留位置 3">
            <a:extLst>
              <a:ext uri="{FF2B5EF4-FFF2-40B4-BE49-F238E27FC236}">
                <a16:creationId xmlns:a16="http://schemas.microsoft.com/office/drawing/2014/main" id="{5B3DB4F9-0262-4485-A538-5A6C02DD46DC}"/>
              </a:ext>
            </a:extLst>
          </p:cNvPr>
          <p:cNvSpPr>
            <a:spLocks noGrp="1"/>
          </p:cNvSpPr>
          <p:nvPr>
            <p:ph type="body" sz="half" idx="89" hasCustomPrompt="1"/>
          </p:nvPr>
        </p:nvSpPr>
        <p:spPr>
          <a:xfrm>
            <a:off x="8848114" y="3640411"/>
            <a:ext cx="2642616" cy="375509"/>
          </a:xfrm>
        </p:spPr>
        <p:txBody>
          <a:bodyPr rtlCol="0">
            <a:noAutofit/>
          </a:bodyPr>
          <a:lstStyle>
            <a:lvl1pPr marL="0" indent="0" algn="r" rtl="0">
              <a:lnSpc>
                <a:spcPct val="85000"/>
              </a:lnSpc>
              <a:buNone/>
              <a:defRPr lang="en-US" sz="2400" b="1"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ltLang="zh-TW" dirty="0"/>
              <a:t>NT$2,500,000</a:t>
            </a:r>
          </a:p>
        </p:txBody>
      </p:sp>
      <p:sp>
        <p:nvSpPr>
          <p:cNvPr id="85" name="文字預留位置 3">
            <a:extLst>
              <a:ext uri="{FF2B5EF4-FFF2-40B4-BE49-F238E27FC236}">
                <a16:creationId xmlns:a16="http://schemas.microsoft.com/office/drawing/2014/main" id="{AA1742CF-6B82-4A44-9413-7CC52CB9A9AE}"/>
              </a:ext>
            </a:extLst>
          </p:cNvPr>
          <p:cNvSpPr>
            <a:spLocks noGrp="1"/>
          </p:cNvSpPr>
          <p:nvPr>
            <p:ph type="body" sz="half" idx="90"/>
          </p:nvPr>
        </p:nvSpPr>
        <p:spPr>
          <a:xfrm>
            <a:off x="8848114" y="4069821"/>
            <a:ext cx="2642616" cy="375509"/>
          </a:xfrm>
        </p:spPr>
        <p:txBody>
          <a:bodyPr rtlCol="0">
            <a:noAutofit/>
          </a:bodyPr>
          <a:lstStyle>
            <a:lvl1pPr marL="0" indent="0" algn="r">
              <a:buNone/>
              <a:defRPr lang="en-US" sz="1600" b="0" i="0" kern="1200" dirty="0" smtClean="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86" name="文字預留位置 3">
            <a:extLst>
              <a:ext uri="{FF2B5EF4-FFF2-40B4-BE49-F238E27FC236}">
                <a16:creationId xmlns:a16="http://schemas.microsoft.com/office/drawing/2014/main" id="{298DDAA6-2DD7-45D2-BE23-DF28D9F3FE81}"/>
              </a:ext>
            </a:extLst>
          </p:cNvPr>
          <p:cNvSpPr>
            <a:spLocks noGrp="1"/>
          </p:cNvSpPr>
          <p:nvPr>
            <p:ph type="body" sz="half" idx="91" hasCustomPrompt="1"/>
          </p:nvPr>
        </p:nvSpPr>
        <p:spPr>
          <a:xfrm>
            <a:off x="8848114" y="4772191"/>
            <a:ext cx="2642616" cy="375509"/>
          </a:xfrm>
        </p:spPr>
        <p:txBody>
          <a:bodyPr rtlCol="0">
            <a:noAutofit/>
          </a:bodyPr>
          <a:lstStyle>
            <a:lvl1pPr marL="0" indent="0" algn="r" rtl="0">
              <a:lnSpc>
                <a:spcPct val="85000"/>
              </a:lnSpc>
              <a:buNone/>
              <a:defRPr lang="en-US" sz="2400" b="1"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ltLang="zh-TW" dirty="0"/>
              <a:t>NT$3,200,000</a:t>
            </a:r>
          </a:p>
        </p:txBody>
      </p:sp>
      <p:sp>
        <p:nvSpPr>
          <p:cNvPr id="87" name="文字預留位置 3">
            <a:extLst>
              <a:ext uri="{FF2B5EF4-FFF2-40B4-BE49-F238E27FC236}">
                <a16:creationId xmlns:a16="http://schemas.microsoft.com/office/drawing/2014/main" id="{0839545C-9AD8-44AD-8D2B-331D8B4030B6}"/>
              </a:ext>
            </a:extLst>
          </p:cNvPr>
          <p:cNvSpPr>
            <a:spLocks noGrp="1"/>
          </p:cNvSpPr>
          <p:nvPr>
            <p:ph type="body" sz="half" idx="92"/>
          </p:nvPr>
        </p:nvSpPr>
        <p:spPr>
          <a:xfrm>
            <a:off x="8848114" y="5201601"/>
            <a:ext cx="2642616" cy="375509"/>
          </a:xfrm>
        </p:spPr>
        <p:txBody>
          <a:bodyPr rtlCol="0">
            <a:noAutofit/>
          </a:bodyPr>
          <a:lstStyle>
            <a:lvl1pPr marL="0" indent="0" algn="r">
              <a:buNone/>
              <a:defRPr lang="en-US" sz="1600" b="0" i="0" kern="1200" dirty="0" smtClean="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cxnSp>
        <p:nvCxnSpPr>
          <p:cNvPr id="88" name="直線接點​​ 87">
            <a:extLst>
              <a:ext uri="{FF2B5EF4-FFF2-40B4-BE49-F238E27FC236}">
                <a16:creationId xmlns:a16="http://schemas.microsoft.com/office/drawing/2014/main" id="{41D6688E-B7D9-4DE1-9F3F-37C2A92C4E0F}"/>
              </a:ext>
            </a:extLst>
          </p:cNvPr>
          <p:cNvCxnSpPr/>
          <p:nvPr userDrawn="1"/>
        </p:nvCxnSpPr>
        <p:spPr>
          <a:xfrm>
            <a:off x="939117"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F181279E-4A25-4C06-AC3E-DD484486E99E}"/>
              </a:ext>
            </a:extLst>
          </p:cNvPr>
          <p:cNvCxnSpPr/>
          <p:nvPr userDrawn="1"/>
        </p:nvCxnSpPr>
        <p:spPr>
          <a:xfrm>
            <a:off x="940025"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直線接點​​ 89">
            <a:extLst>
              <a:ext uri="{FF2B5EF4-FFF2-40B4-BE49-F238E27FC236}">
                <a16:creationId xmlns:a16="http://schemas.microsoft.com/office/drawing/2014/main" id="{B4474904-40E3-4615-B2E6-774159563047}"/>
              </a:ext>
            </a:extLst>
          </p:cNvPr>
          <p:cNvCxnSpPr/>
          <p:nvPr userDrawn="1"/>
        </p:nvCxnSpPr>
        <p:spPr>
          <a:xfrm>
            <a:off x="7314351"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F07585DD-C644-4DA0-8B68-A0E1AD3EE09B}"/>
              </a:ext>
            </a:extLst>
          </p:cNvPr>
          <p:cNvCxnSpPr/>
          <p:nvPr userDrawn="1"/>
        </p:nvCxnSpPr>
        <p:spPr>
          <a:xfrm>
            <a:off x="7315259"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D24FEA3C-C05C-407B-B68B-2614F9A64317}"/>
              </a:ext>
            </a:extLst>
          </p:cNvPr>
          <p:cNvCxnSpPr/>
          <p:nvPr userDrawn="1"/>
        </p:nvCxnSpPr>
        <p:spPr>
          <a:xfrm>
            <a:off x="7314351" y="5180251"/>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3" name="圖表預留位置 3" descr="基金圖表">
            <a:extLst>
              <a:ext uri="{FF2B5EF4-FFF2-40B4-BE49-F238E27FC236}">
                <a16:creationId xmlns:a16="http://schemas.microsoft.com/office/drawing/2014/main" id="{F3103F9C-FB5A-4708-903D-6EACBC625172}"/>
              </a:ext>
            </a:extLst>
          </p:cNvPr>
          <p:cNvSpPr>
            <a:spLocks noGrp="1"/>
          </p:cNvSpPr>
          <p:nvPr>
            <p:ph type="chart" sz="quarter" idx="82"/>
          </p:nvPr>
        </p:nvSpPr>
        <p:spPr>
          <a:xfrm>
            <a:off x="3775713" y="2496385"/>
            <a:ext cx="4640574" cy="3481263"/>
          </a:xfrm>
        </p:spPr>
        <p:txBody>
          <a:bodyPr rtlCol="0" anchor="ctr" anchorCtr="0">
            <a:noAutofit/>
          </a:bodyPr>
          <a:lstStyle>
            <a:lvl1pPr marL="0" indent="0" algn="ctr">
              <a:buNone/>
              <a:defRPr sz="240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按一下圖示以新增圖表</a:t>
            </a:r>
            <a:endParaRPr lang="zh-TW" altLang="en-US" dirty="0"/>
          </a:p>
        </p:txBody>
      </p:sp>
    </p:spTree>
    <p:extLst>
      <p:ext uri="{BB962C8B-B14F-4D97-AF65-F5344CB8AC3E}">
        <p14:creationId xmlns:p14="http://schemas.microsoft.com/office/powerpoint/2010/main" val="40655235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圖片與標題">
    <p:spTree>
      <p:nvGrpSpPr>
        <p:cNvPr id="1" name=""/>
        <p:cNvGrpSpPr/>
        <p:nvPr/>
      </p:nvGrpSpPr>
      <p:grpSpPr>
        <a:xfrm>
          <a:off x="0" y="0"/>
          <a:ext cx="0" cy="0"/>
          <a:chOff x="0" y="0"/>
          <a:chExt cx="0" cy="0"/>
        </a:xfrm>
      </p:grpSpPr>
      <p:sp>
        <p:nvSpPr>
          <p:cNvPr id="12" name="矩形 11" descr="桌子上的玻璃杯、杯子與盤子">
            <a:extLst>
              <a:ext uri="{FF2B5EF4-FFF2-40B4-BE49-F238E27FC236}">
                <a16:creationId xmlns:a16="http://schemas.microsoft.com/office/drawing/2014/main" id="{D05799BA-ECD2-4CD6-8250-EA03F132B9BA}"/>
              </a:ext>
            </a:extLst>
          </p:cNvPr>
          <p:cNvSpPr/>
          <p:nvPr userDrawn="1"/>
        </p:nvSpPr>
        <p:spPr>
          <a:xfrm>
            <a:off x="0" y="1133856"/>
            <a:ext cx="5998464" cy="4590288"/>
          </a:xfrm>
          <a:prstGeom prst="rect">
            <a:avLst/>
          </a:prstGeom>
          <a:blipFill>
            <a:blip r:embed="rId2"/>
            <a:srcRect/>
            <a:stretch>
              <a:fillRect l="-11" r="-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1" name="矩形 10" descr="筆刷筆觸遮罩">
            <a:extLst>
              <a:ext uri="{FF2B5EF4-FFF2-40B4-BE49-F238E27FC236}">
                <a16:creationId xmlns:a16="http://schemas.microsoft.com/office/drawing/2014/main" id="{E5FBC040-9C06-484E-B57F-7F574589FF0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 name="標題 1">
            <a:extLst>
              <a:ext uri="{FF2B5EF4-FFF2-40B4-BE49-F238E27FC236}">
                <a16:creationId xmlns:a16="http://schemas.microsoft.com/office/drawing/2014/main" id="{895F031D-510E-4663-BF87-CD265E4A7E11}"/>
              </a:ext>
            </a:extLst>
          </p:cNvPr>
          <p:cNvSpPr>
            <a:spLocks noGrp="1"/>
          </p:cNvSpPr>
          <p:nvPr>
            <p:ph type="title" hasCustomPrompt="1"/>
          </p:nvPr>
        </p:nvSpPr>
        <p:spPr>
          <a:xfrm>
            <a:off x="6216631" y="1030515"/>
            <a:ext cx="5292000" cy="885315"/>
          </a:xfrm>
        </p:spPr>
        <p:txBody>
          <a:bodyPr rtlCol="0" anchor="b">
            <a:normAutofit/>
          </a:bodyPr>
          <a:lstStyle>
            <a:lvl1pPr>
              <a:defRPr sz="36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按一下以編輯標題</a:t>
            </a:r>
            <a:endParaRPr lang="zh-TW" altLang="en-US" dirty="0"/>
          </a:p>
        </p:txBody>
      </p:sp>
      <p:sp>
        <p:nvSpPr>
          <p:cNvPr id="3" name="內容預留位置 2">
            <a:extLst>
              <a:ext uri="{FF2B5EF4-FFF2-40B4-BE49-F238E27FC236}">
                <a16:creationId xmlns:a16="http://schemas.microsoft.com/office/drawing/2014/main" id="{24CDB312-4D1B-447F-97E7-ABE93A3DE43C}"/>
              </a:ext>
            </a:extLst>
          </p:cNvPr>
          <p:cNvSpPr>
            <a:spLocks noGrp="1"/>
          </p:cNvSpPr>
          <p:nvPr>
            <p:ph idx="1"/>
          </p:nvPr>
        </p:nvSpPr>
        <p:spPr>
          <a:xfrm>
            <a:off x="5985361" y="2114730"/>
            <a:ext cx="5533990" cy="2997929"/>
          </a:xfrm>
        </p:spPr>
        <p:txBody>
          <a:bodyPr rtlCol="0">
            <a:normAutofit/>
          </a:bodyPr>
          <a:lstStyle>
            <a:lvl1pPr marL="230400" indent="-228600">
              <a:lnSpc>
                <a:spcPct val="100000"/>
              </a:lnSpc>
              <a:spcBef>
                <a:spcPts val="600"/>
              </a:spcBef>
              <a:buClr>
                <a:srgbClr val="9D0000"/>
              </a:buClr>
              <a:buFont typeface="Arial" panose="020B0604020202020204" pitchFamily="34" charset="0"/>
              <a:buChar char="•"/>
              <a:defRPr sz="2100" i="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344700" indent="-342900">
              <a:lnSpc>
                <a:spcPct val="100000"/>
              </a:lnSpc>
              <a:spcBef>
                <a:spcPts val="600"/>
              </a:spcBef>
              <a:buClr>
                <a:srgbClr val="9D0000"/>
              </a:buClr>
              <a:buFont typeface="Arial" panose="020B0604020202020204" pitchFamily="34" charset="0"/>
              <a:buChar char="•"/>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rtl="0"/>
            <a:r>
              <a:rPr lang="zh-TW" altLang="en-US"/>
              <a:t>編輯母片文字樣式</a:t>
            </a:r>
          </a:p>
        </p:txBody>
      </p:sp>
      <p:sp>
        <p:nvSpPr>
          <p:cNvPr id="6" name="頁尾預留位置 5">
            <a:extLst>
              <a:ext uri="{FF2B5EF4-FFF2-40B4-BE49-F238E27FC236}">
                <a16:creationId xmlns:a16="http://schemas.microsoft.com/office/drawing/2014/main" id="{D12FBE19-D2C9-41FC-A797-CF4A863F3089}"/>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7" name="投影片編號預留位置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470E458-E7C2-4395-B75D-476A174CEE45}" type="slidenum">
              <a:rPr lang="en-US" altLang="zh-TW" smtClean="0"/>
              <a:pPr/>
              <a:t>‹#›</a:t>
            </a:fld>
            <a:endParaRPr lang="zh-TW" altLang="en-US" dirty="0"/>
          </a:p>
        </p:txBody>
      </p:sp>
      <p:sp>
        <p:nvSpPr>
          <p:cNvPr id="10" name="橢圓​​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cxnSp>
        <p:nvCxnSpPr>
          <p:cNvPr id="13" name="直線接點​​ 12">
            <a:extLst>
              <a:ext uri="{FF2B5EF4-FFF2-40B4-BE49-F238E27FC236}">
                <a16:creationId xmlns:a16="http://schemas.microsoft.com/office/drawing/2014/main" id="{039BD365-42F3-4F69-886B-478D54864737}"/>
              </a:ext>
            </a:extLst>
          </p:cNvPr>
          <p:cNvCxnSpPr/>
          <p:nvPr userDrawn="1"/>
        </p:nvCxnSpPr>
        <p:spPr>
          <a:xfrm>
            <a:off x="6337997" y="197904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圖片預留位置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rtlCol="0" anchor="ctr" anchorCtr="0">
            <a:noAutofit/>
          </a:bodyPr>
          <a:lstStyle>
            <a:lvl1pPr marL="0" indent="0" algn="ctr">
              <a:buNone/>
              <a:defRPr sz="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Tree>
    <p:extLst>
      <p:ext uri="{BB962C8B-B14F-4D97-AF65-F5344CB8AC3E}">
        <p14:creationId xmlns:p14="http://schemas.microsoft.com/office/powerpoint/2010/main" val="1869865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感謝投影片">
    <p:spTree>
      <p:nvGrpSpPr>
        <p:cNvPr id="1" name=""/>
        <p:cNvGrpSpPr/>
        <p:nvPr/>
      </p:nvGrpSpPr>
      <p:grpSpPr>
        <a:xfrm>
          <a:off x="0" y="0"/>
          <a:ext cx="0" cy="0"/>
          <a:chOff x="0" y="0"/>
          <a:chExt cx="0" cy="0"/>
        </a:xfrm>
      </p:grpSpPr>
      <p:sp>
        <p:nvSpPr>
          <p:cNvPr id="16" name="矩形 15" descr="桌子上的眼鏡">
            <a:extLst>
              <a:ext uri="{FF2B5EF4-FFF2-40B4-BE49-F238E27FC236}">
                <a16:creationId xmlns:a16="http://schemas.microsoft.com/office/drawing/2014/main" id="{26EA01E0-35F5-4371-9D8C-7F3A16EBAEDF}"/>
              </a:ext>
            </a:extLst>
          </p:cNvPr>
          <p:cNvSpPr/>
          <p:nvPr userDrawn="1"/>
        </p:nvSpPr>
        <p:spPr>
          <a:xfrm>
            <a:off x="0" y="758952"/>
            <a:ext cx="6190488" cy="6099048"/>
          </a:xfrm>
          <a:prstGeom prst="rect">
            <a:avLst/>
          </a:prstGeom>
          <a:blipFill>
            <a:blip r:embed="rId2"/>
            <a:srcRect/>
            <a:stretch>
              <a:fillRect l="-31" r="-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5" name="矩形 14" descr="筆刷筆觸遮罩">
            <a:extLst>
              <a:ext uri="{FF2B5EF4-FFF2-40B4-BE49-F238E27FC236}">
                <a16:creationId xmlns:a16="http://schemas.microsoft.com/office/drawing/2014/main" id="{F28DE59C-954D-4B4D-A240-A9111C89F6A8}"/>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6" name="頁尾預留位置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17" name="感謝標題版面配置">
            <a:extLst>
              <a:ext uri="{FF2B5EF4-FFF2-40B4-BE49-F238E27FC236}">
                <a16:creationId xmlns:a16="http://schemas.microsoft.com/office/drawing/2014/main" id="{E329346F-CCD7-4FB0-98B2-13C3DB0AA176}"/>
              </a:ext>
            </a:extLst>
          </p:cNvPr>
          <p:cNvSpPr>
            <a:spLocks noGrp="1"/>
          </p:cNvSpPr>
          <p:nvPr>
            <p:ph type="title" hasCustomPrompt="1"/>
          </p:nvPr>
        </p:nvSpPr>
        <p:spPr>
          <a:xfrm>
            <a:off x="6570540" y="884136"/>
            <a:ext cx="4896000" cy="894117"/>
          </a:xfrm>
        </p:spPr>
        <p:txBody>
          <a:bodyPr rtlCol="0">
            <a:noAutofit/>
          </a:bodyPr>
          <a:lstStyle>
            <a:lvl1pPr algn="r">
              <a:defRPr sz="5500" b="1">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感謝您！</a:t>
            </a:r>
            <a:endParaRPr lang="zh-TW" altLang="en-US" dirty="0"/>
          </a:p>
        </p:txBody>
      </p:sp>
      <p:cxnSp>
        <p:nvCxnSpPr>
          <p:cNvPr id="18" name="直線接點​​ 17">
            <a:extLst>
              <a:ext uri="{FF2B5EF4-FFF2-40B4-BE49-F238E27FC236}">
                <a16:creationId xmlns:a16="http://schemas.microsoft.com/office/drawing/2014/main" id="{05BAF915-A340-4955-812D-8F555BDB4102}"/>
              </a:ext>
            </a:extLst>
          </p:cNvPr>
          <p:cNvCxnSpPr/>
          <p:nvPr userDrawn="1"/>
        </p:nvCxnSpPr>
        <p:spPr>
          <a:xfrm>
            <a:off x="6565392" y="1729437"/>
            <a:ext cx="4718304"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9" name="圖片預留位置 14" descr="您的標誌">
            <a:extLst>
              <a:ext uri="{FF2B5EF4-FFF2-40B4-BE49-F238E27FC236}">
                <a16:creationId xmlns:a16="http://schemas.microsoft.com/office/drawing/2014/main" id="{DE1A1E87-77E1-4901-A7FE-5FFA9F5B4BBD}"/>
              </a:ext>
              <a:ext uri="{C183D7F6-B498-43B3-948B-1728B52AA6E4}">
                <adec:decorative xmlns:adec="http://schemas.microsoft.com/office/drawing/2017/decorative" val="0"/>
              </a:ext>
            </a:extLst>
          </p:cNvPr>
          <p:cNvSpPr>
            <a:spLocks noGrp="1"/>
          </p:cNvSpPr>
          <p:nvPr>
            <p:ph type="pic" sz="quarter" idx="15"/>
          </p:nvPr>
        </p:nvSpPr>
        <p:spPr>
          <a:xfrm>
            <a:off x="9709655" y="2449546"/>
            <a:ext cx="1646237" cy="1149350"/>
          </a:xfrm>
          <a:noFill/>
        </p:spPr>
        <p:txBody>
          <a:bodyPr wrap="square" lIns="46800" rIns="46800" rtlCol="0" anchor="ctr" anchorCtr="0">
            <a:noAutofit/>
          </a:bodyPr>
          <a:lstStyle>
            <a:lvl1pPr marL="0" indent="0" algn="ctr">
              <a:lnSpc>
                <a:spcPct val="100000"/>
              </a:lnSpc>
              <a:buNone/>
              <a:defRPr sz="400">
                <a:solidFill>
                  <a:srgbClr val="8D6347"/>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20" name="文字預留位置 10">
            <a:extLst>
              <a:ext uri="{FF2B5EF4-FFF2-40B4-BE49-F238E27FC236}">
                <a16:creationId xmlns:a16="http://schemas.microsoft.com/office/drawing/2014/main" id="{6A0BD12F-1E2D-481D-BBF0-A56B2BD0D563}"/>
              </a:ext>
            </a:extLst>
          </p:cNvPr>
          <p:cNvSpPr>
            <a:spLocks noGrp="1"/>
          </p:cNvSpPr>
          <p:nvPr>
            <p:ph type="body" sz="quarter" idx="16" hasCustomPrompt="1"/>
          </p:nvPr>
        </p:nvSpPr>
        <p:spPr>
          <a:xfrm>
            <a:off x="6570540" y="3781118"/>
            <a:ext cx="4896000" cy="664762"/>
          </a:xfrm>
        </p:spPr>
        <p:txBody>
          <a:bodyPr rtlCol="0">
            <a:noAutofit/>
          </a:bodyPr>
          <a:lstStyle>
            <a:lvl1pPr marL="0" indent="0" algn="r">
              <a:buNone/>
              <a:defRPr sz="4000" b="1">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演講者姓名</a:t>
            </a:r>
            <a:endParaRPr lang="zh-TW" altLang="en-US" dirty="0"/>
          </a:p>
        </p:txBody>
      </p:sp>
      <p:sp>
        <p:nvSpPr>
          <p:cNvPr id="21" name="文字預留位置 10">
            <a:extLst>
              <a:ext uri="{FF2B5EF4-FFF2-40B4-BE49-F238E27FC236}">
                <a16:creationId xmlns:a16="http://schemas.microsoft.com/office/drawing/2014/main" id="{FAC44F14-FD8B-4299-8C06-FB93B882538D}"/>
              </a:ext>
            </a:extLst>
          </p:cNvPr>
          <p:cNvSpPr>
            <a:spLocks noGrp="1"/>
          </p:cNvSpPr>
          <p:nvPr>
            <p:ph type="body" sz="quarter" idx="17" hasCustomPrompt="1"/>
          </p:nvPr>
        </p:nvSpPr>
        <p:spPr>
          <a:xfrm>
            <a:off x="6570540" y="4362699"/>
            <a:ext cx="4896000" cy="265403"/>
          </a:xfrm>
        </p:spPr>
        <p:txBody>
          <a:bodyPr rtlCol="0">
            <a:noAutofit/>
          </a:bodyPr>
          <a:lstStyle>
            <a:lvl1pPr marL="0" indent="0" algn="r">
              <a:buNone/>
              <a:defRPr sz="1800" b="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電子郵件：</a:t>
            </a:r>
            <a:endParaRPr lang="zh-TW" altLang="en-US" dirty="0"/>
          </a:p>
        </p:txBody>
      </p:sp>
      <p:sp>
        <p:nvSpPr>
          <p:cNvPr id="22" name="文字預留位置 10">
            <a:extLst>
              <a:ext uri="{FF2B5EF4-FFF2-40B4-BE49-F238E27FC236}">
                <a16:creationId xmlns:a16="http://schemas.microsoft.com/office/drawing/2014/main" id="{C3CE0E11-D8F9-40F9-B542-06B00FA4FCA1}"/>
              </a:ext>
            </a:extLst>
          </p:cNvPr>
          <p:cNvSpPr>
            <a:spLocks noGrp="1"/>
          </p:cNvSpPr>
          <p:nvPr>
            <p:ph type="body" sz="quarter" idx="18" hasCustomPrompt="1"/>
          </p:nvPr>
        </p:nvSpPr>
        <p:spPr>
          <a:xfrm>
            <a:off x="6190488" y="4628102"/>
            <a:ext cx="5276052" cy="373961"/>
          </a:xfrm>
        </p:spPr>
        <p:txBody>
          <a:bodyPr rtlCol="0">
            <a:noAutofit/>
          </a:bodyPr>
          <a:lstStyle>
            <a:lvl1pPr marL="0" indent="0" algn="r">
              <a:buNone/>
              <a:defRPr sz="3000" b="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en-US" altLang="zh-TW"/>
              <a:t>speakeremail@website.com</a:t>
            </a:r>
            <a:endParaRPr lang="en-US" altLang="zh-TW" dirty="0"/>
          </a:p>
        </p:txBody>
      </p:sp>
      <p:sp>
        <p:nvSpPr>
          <p:cNvPr id="23" name="文字預留位置 10">
            <a:extLst>
              <a:ext uri="{FF2B5EF4-FFF2-40B4-BE49-F238E27FC236}">
                <a16:creationId xmlns:a16="http://schemas.microsoft.com/office/drawing/2014/main" id="{4D4FB496-FE3D-4CC5-83B0-B2793EFEF004}"/>
              </a:ext>
            </a:extLst>
          </p:cNvPr>
          <p:cNvSpPr>
            <a:spLocks noGrp="1"/>
          </p:cNvSpPr>
          <p:nvPr>
            <p:ph type="body" sz="quarter" idx="19" hasCustomPrompt="1"/>
          </p:nvPr>
        </p:nvSpPr>
        <p:spPr>
          <a:xfrm>
            <a:off x="6570540" y="5040876"/>
            <a:ext cx="4896000" cy="252891"/>
          </a:xfrm>
        </p:spPr>
        <p:txBody>
          <a:bodyPr rtlCol="0">
            <a:noAutofit/>
          </a:bodyPr>
          <a:lstStyle>
            <a:lvl1pPr marL="0" indent="0" algn="r">
              <a:buNone/>
              <a:defRPr sz="1800" b="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電話：</a:t>
            </a:r>
            <a:endParaRPr lang="zh-TW" altLang="en-US" dirty="0"/>
          </a:p>
        </p:txBody>
      </p:sp>
      <p:sp>
        <p:nvSpPr>
          <p:cNvPr id="24" name="文字預留位置 10">
            <a:extLst>
              <a:ext uri="{FF2B5EF4-FFF2-40B4-BE49-F238E27FC236}">
                <a16:creationId xmlns:a16="http://schemas.microsoft.com/office/drawing/2014/main" id="{00F0D864-E0B5-4A45-A4DF-4334FDD7B146}"/>
              </a:ext>
            </a:extLst>
          </p:cNvPr>
          <p:cNvSpPr>
            <a:spLocks noGrp="1"/>
          </p:cNvSpPr>
          <p:nvPr>
            <p:ph type="body" sz="quarter" idx="20" hasCustomPrompt="1"/>
          </p:nvPr>
        </p:nvSpPr>
        <p:spPr>
          <a:xfrm>
            <a:off x="6570540" y="5293767"/>
            <a:ext cx="4896000" cy="566921"/>
          </a:xfrm>
        </p:spPr>
        <p:txBody>
          <a:bodyPr rtlCol="0">
            <a:noAutofit/>
          </a:bodyPr>
          <a:lstStyle>
            <a:lvl1pPr marL="0" indent="0" algn="r">
              <a:buNone/>
              <a:defRPr sz="3000" b="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en-US" altLang="zh-TW"/>
              <a:t>+7 888 999-000-11</a:t>
            </a:r>
            <a:endParaRPr lang="en-US" altLang="zh-TW" dirty="0"/>
          </a:p>
        </p:txBody>
      </p:sp>
    </p:spTree>
    <p:extLst>
      <p:ext uri="{BB962C8B-B14F-4D97-AF65-F5344CB8AC3E}">
        <p14:creationId xmlns:p14="http://schemas.microsoft.com/office/powerpoint/2010/main" val="32616088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6" name="矩形 5" descr="筆刷筆觸遮罩">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 name="標題 1">
            <a:extLst>
              <a:ext uri="{FF2B5EF4-FFF2-40B4-BE49-F238E27FC236}">
                <a16:creationId xmlns:a16="http://schemas.microsoft.com/office/drawing/2014/main" id="{16041A2D-ABDE-480C-AB32-045C19139898}"/>
              </a:ext>
            </a:extLst>
          </p:cNvPr>
          <p:cNvSpPr>
            <a:spLocks noGrp="1"/>
          </p:cNvSpPr>
          <p:nvPr>
            <p:ph type="title"/>
          </p:nvPr>
        </p:nvSpPr>
        <p:spPr>
          <a:xfrm>
            <a:off x="838206" y="4326233"/>
            <a:ext cx="10515600" cy="809566"/>
          </a:xfrm>
        </p:spPr>
        <p:txBody>
          <a:bodyPr rtlCol="0"/>
          <a:lstStyle>
            <a:lvl1pPr algn="ct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按一下以編輯母片標題樣式</a:t>
            </a:r>
            <a:endParaRPr lang="zh-TW" altLang="en-US" dirty="0"/>
          </a:p>
        </p:txBody>
      </p:sp>
      <p:sp>
        <p:nvSpPr>
          <p:cNvPr id="3" name="日期預留位置 2">
            <a:extLst>
              <a:ext uri="{FF2B5EF4-FFF2-40B4-BE49-F238E27FC236}">
                <a16:creationId xmlns:a16="http://schemas.microsoft.com/office/drawing/2014/main" id="{AD2437AC-C786-43E7-929A-85563795020F}"/>
              </a:ext>
            </a:extLst>
          </p:cNvPr>
          <p:cNvSpPr>
            <a:spLocks noGrp="1"/>
          </p:cNvSpPr>
          <p:nvPr>
            <p:ph type="dt" sz="half" idx="10"/>
          </p:nvPr>
        </p:nvSpPr>
        <p:spPr/>
        <p:txBody>
          <a:bodyPr rtlCol="0"/>
          <a:lstStyle>
            <a:lvl1pPr>
              <a:defRPr>
                <a:solidFill>
                  <a:srgbClr val="FFFFFF"/>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CC8B01E2-2689-471D-BBD7-4A829C35CC26}" type="datetime1">
              <a:rPr lang="zh-TW" altLang="en-US" smtClean="0"/>
              <a:pPr/>
              <a:t>2022/1/11</a:t>
            </a:fld>
            <a:endParaRPr lang="zh-TW" altLang="en-US" dirty="0"/>
          </a:p>
        </p:txBody>
      </p:sp>
      <p:sp>
        <p:nvSpPr>
          <p:cNvPr id="4" name="頁尾預留位置 3">
            <a:extLst>
              <a:ext uri="{FF2B5EF4-FFF2-40B4-BE49-F238E27FC236}">
                <a16:creationId xmlns:a16="http://schemas.microsoft.com/office/drawing/2014/main" id="{07720D3E-4D0E-4BDD-B620-8E9C6BCD0D19}"/>
              </a:ext>
            </a:extLst>
          </p:cNvPr>
          <p:cNvSpPr>
            <a:spLocks noGrp="1"/>
          </p:cNvSpPr>
          <p:nvPr>
            <p:ph type="ftr" sz="quarter" idx="11"/>
          </p:nvPr>
        </p:nvSpPr>
        <p:spPr/>
        <p:txBody>
          <a:bodyPr rtlCol="0"/>
          <a:lstStyle>
            <a:lvl1pPr>
              <a:defRPr>
                <a:solidFill>
                  <a:srgbClr val="FFFFFF"/>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5" name="投影片編號預留位置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470E458-E7C2-4395-B75D-476A174CEE45}" type="slidenum">
              <a:rPr lang="en-US" altLang="zh-TW" smtClean="0"/>
              <a:pPr/>
              <a:t>‹#›</a:t>
            </a:fld>
            <a:endParaRPr lang="zh-TW" altLang="en-US" dirty="0"/>
          </a:p>
        </p:txBody>
      </p:sp>
      <p:sp>
        <p:nvSpPr>
          <p:cNvPr id="8" name="橢圓​​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9" name="圖片預留位置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cxnSp>
        <p:nvCxnSpPr>
          <p:cNvPr id="14" name="直線接點​​ 13">
            <a:extLst>
              <a:ext uri="{FF2B5EF4-FFF2-40B4-BE49-F238E27FC236}">
                <a16:creationId xmlns:a16="http://schemas.microsoft.com/office/drawing/2014/main" id="{823827E5-BBC8-407C-8683-18B54D1003FD}"/>
              </a:ext>
            </a:extLst>
          </p:cNvPr>
          <p:cNvCxnSpPr/>
          <p:nvPr userDrawn="1"/>
        </p:nvCxnSpPr>
        <p:spPr>
          <a:xfrm>
            <a:off x="3738000" y="50901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7928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報價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17C2F7-CB66-4CB8-B26F-7B3C64D575E4}"/>
              </a:ext>
            </a:extLst>
          </p:cNvPr>
          <p:cNvSpPr>
            <a:spLocks noGrp="1"/>
          </p:cNvSpPr>
          <p:nvPr>
            <p:ph type="title"/>
          </p:nvPr>
        </p:nvSpPr>
        <p:spPr>
          <a:xfrm>
            <a:off x="838206" y="757392"/>
            <a:ext cx="10515600" cy="704696"/>
          </a:xfrm>
        </p:spPr>
        <p:txBody>
          <a:bodyPr rtlCol="0" anchor="b" anchorCtr="0"/>
          <a:lstStyle>
            <a:lvl1pPr algn="ctr">
              <a:defRPr>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按一下以編輯母片標題樣式</a:t>
            </a:r>
            <a:endParaRPr lang="zh-TW" altLang="en-US" dirty="0"/>
          </a:p>
        </p:txBody>
      </p:sp>
      <p:sp>
        <p:nvSpPr>
          <p:cNvPr id="5" name="日期預留位置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1C526D46-2A27-459B-9B8D-73E5A2F110F4}" type="datetime1">
              <a:rPr lang="zh-TW" altLang="en-US" smtClean="0"/>
              <a:pPr/>
              <a:t>2022/1/11</a:t>
            </a:fld>
            <a:endParaRPr lang="zh-TW" altLang="en-US" dirty="0"/>
          </a:p>
        </p:txBody>
      </p:sp>
      <p:sp>
        <p:nvSpPr>
          <p:cNvPr id="6" name="頁尾預留位置 5">
            <a:extLst>
              <a:ext uri="{FF2B5EF4-FFF2-40B4-BE49-F238E27FC236}">
                <a16:creationId xmlns:a16="http://schemas.microsoft.com/office/drawing/2014/main" id="{E419BEDD-A744-40CE-9FA6-391AD6FC33CD}"/>
              </a:ext>
            </a:extLst>
          </p:cNvPr>
          <p:cNvSpPr>
            <a:spLocks noGrp="1"/>
          </p:cNvSpPr>
          <p:nvPr>
            <p:ph type="ftr" sz="quarter" idx="11"/>
          </p:nvPr>
        </p:nvSpPr>
        <p:spPr>
          <a:xfrm>
            <a:off x="7351740" y="286747"/>
            <a:ext cx="4114800" cy="365125"/>
          </a:xfrm>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7" name="投影片編號預留位置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470E458-E7C2-4395-B75D-476A174CEE45}" type="slidenum">
              <a:rPr lang="en-US" altLang="zh-TW" smtClean="0"/>
              <a:pPr/>
              <a:t>‹#›</a:t>
            </a:fld>
            <a:endParaRPr lang="zh-TW" altLang="en-US" dirty="0"/>
          </a:p>
        </p:txBody>
      </p:sp>
      <p:cxnSp>
        <p:nvCxnSpPr>
          <p:cNvPr id="9" name="直線接點​​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圖片預留位置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24" name="矩形 23" descr="筆刷筆觸點">
            <a:extLst>
              <a:ext uri="{FF2B5EF4-FFF2-40B4-BE49-F238E27FC236}">
                <a16:creationId xmlns:a16="http://schemas.microsoft.com/office/drawing/2014/main" id="{D96D18D3-B702-4651-BEF4-0E6B09A7D555}"/>
              </a:ext>
            </a:extLst>
          </p:cNvPr>
          <p:cNvSpPr/>
          <p:nvPr userDrawn="1"/>
        </p:nvSpPr>
        <p:spPr>
          <a:xfrm>
            <a:off x="548640" y="1733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4" name="文字預留位置 3">
            <a:extLst>
              <a:ext uri="{FF2B5EF4-FFF2-40B4-BE49-F238E27FC236}">
                <a16:creationId xmlns:a16="http://schemas.microsoft.com/office/drawing/2014/main" id="{652C9FD8-1460-4E64-B8BC-CA45BA7C4B66}"/>
              </a:ext>
            </a:extLst>
          </p:cNvPr>
          <p:cNvSpPr>
            <a:spLocks noGrp="1"/>
          </p:cNvSpPr>
          <p:nvPr>
            <p:ph type="body" sz="half" idx="34"/>
          </p:nvPr>
        </p:nvSpPr>
        <p:spPr>
          <a:xfrm>
            <a:off x="8906157" y="2871468"/>
            <a:ext cx="2560383" cy="330454"/>
          </a:xfrm>
        </p:spPr>
        <p:txBody>
          <a:bodyPr rtlCol="0">
            <a:noAutofit/>
          </a:bodyPr>
          <a:lstStyle>
            <a:lvl1pPr marL="0" indent="0" algn="r">
              <a:lnSpc>
                <a:spcPct val="85000"/>
              </a:lnSpc>
              <a:buNone/>
              <a:defRPr lang="en-US" sz="2000" b="1"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36" name="文字預留位置 3">
            <a:extLst>
              <a:ext uri="{FF2B5EF4-FFF2-40B4-BE49-F238E27FC236}">
                <a16:creationId xmlns:a16="http://schemas.microsoft.com/office/drawing/2014/main" id="{2B2471E0-ECA3-4640-BFDE-00A4244C2547}"/>
              </a:ext>
            </a:extLst>
          </p:cNvPr>
          <p:cNvSpPr>
            <a:spLocks noGrp="1"/>
          </p:cNvSpPr>
          <p:nvPr>
            <p:ph type="body" sz="half" idx="66" hasCustomPrompt="1"/>
          </p:nvPr>
        </p:nvSpPr>
        <p:spPr>
          <a:xfrm>
            <a:off x="2395166" y="2025155"/>
            <a:ext cx="9071374" cy="877359"/>
          </a:xfrm>
        </p:spPr>
        <p:txBody>
          <a:bodyPr rtlCol="0">
            <a:noAutofit/>
          </a:bodyPr>
          <a:lstStyle>
            <a:lvl1pPr marL="0" indent="0" algn="l">
              <a:lnSpc>
                <a:spcPct val="100000"/>
              </a:lnSpc>
              <a:buNone/>
              <a:defRPr lang="en-US" sz="1600" b="0" i="1" kern="1200" dirty="0" smtClean="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按一下以編輯母片文字樣式</a:t>
            </a:r>
            <a:endParaRPr lang="zh-TW" altLang="en-US" dirty="0"/>
          </a:p>
        </p:txBody>
      </p:sp>
      <p:sp>
        <p:nvSpPr>
          <p:cNvPr id="37" name="文字預留位置 3">
            <a:extLst>
              <a:ext uri="{FF2B5EF4-FFF2-40B4-BE49-F238E27FC236}">
                <a16:creationId xmlns:a16="http://schemas.microsoft.com/office/drawing/2014/main" id="{8BACAAC9-DC1B-45F5-8B83-C468D78DB910}"/>
              </a:ext>
            </a:extLst>
          </p:cNvPr>
          <p:cNvSpPr>
            <a:spLocks noGrp="1"/>
          </p:cNvSpPr>
          <p:nvPr>
            <p:ph type="body" sz="half" idx="67"/>
          </p:nvPr>
        </p:nvSpPr>
        <p:spPr>
          <a:xfrm>
            <a:off x="8906157" y="3152107"/>
            <a:ext cx="2560383" cy="330454"/>
          </a:xfrm>
        </p:spPr>
        <p:txBody>
          <a:bodyPr rtlCol="0">
            <a:noAutofit/>
          </a:bodyPr>
          <a:lstStyle>
            <a:lvl1pPr marL="0" indent="0" algn="r">
              <a:lnSpc>
                <a:spcPct val="85000"/>
              </a:lnSpc>
              <a:buNone/>
              <a:defRPr lang="en-US" sz="1600" b="0" i="1" kern="1200" dirty="0">
                <a:solidFill>
                  <a:schemeClr val="accent6"/>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cxnSp>
        <p:nvCxnSpPr>
          <p:cNvPr id="38" name="直線接點​​ 37">
            <a:extLst>
              <a:ext uri="{FF2B5EF4-FFF2-40B4-BE49-F238E27FC236}">
                <a16:creationId xmlns:a16="http://schemas.microsoft.com/office/drawing/2014/main" id="{433BF02C-5128-4705-BDAA-A36BA2E50DFF}"/>
              </a:ext>
            </a:extLst>
          </p:cNvPr>
          <p:cNvCxnSpPr/>
          <p:nvPr userDrawn="1"/>
        </p:nvCxnSpPr>
        <p:spPr>
          <a:xfrm>
            <a:off x="5602224" y="3383046"/>
            <a:ext cx="987552"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9" name="矩形 38" descr="筆刷筆觸點">
            <a:extLst>
              <a:ext uri="{FF2B5EF4-FFF2-40B4-BE49-F238E27FC236}">
                <a16:creationId xmlns:a16="http://schemas.microsoft.com/office/drawing/2014/main" id="{5D721349-BDDA-47F4-BB33-DDAB2DD44F1B}"/>
              </a:ext>
            </a:extLst>
          </p:cNvPr>
          <p:cNvSpPr/>
          <p:nvPr userDrawn="1"/>
        </p:nvSpPr>
        <p:spPr>
          <a:xfrm>
            <a:off x="548640" y="3681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0" name="文字預留位置 3">
            <a:extLst>
              <a:ext uri="{FF2B5EF4-FFF2-40B4-BE49-F238E27FC236}">
                <a16:creationId xmlns:a16="http://schemas.microsoft.com/office/drawing/2014/main" id="{9BD9BC82-9664-4610-A1BC-90E5F4CC736E}"/>
              </a:ext>
            </a:extLst>
          </p:cNvPr>
          <p:cNvSpPr>
            <a:spLocks noGrp="1"/>
          </p:cNvSpPr>
          <p:nvPr>
            <p:ph type="body" sz="half" idx="68"/>
          </p:nvPr>
        </p:nvSpPr>
        <p:spPr>
          <a:xfrm>
            <a:off x="8906157" y="4819468"/>
            <a:ext cx="2560383" cy="330454"/>
          </a:xfrm>
        </p:spPr>
        <p:txBody>
          <a:bodyPr rtlCol="0">
            <a:noAutofit/>
          </a:bodyPr>
          <a:lstStyle>
            <a:lvl1pPr marL="0" indent="0" algn="r">
              <a:lnSpc>
                <a:spcPct val="85000"/>
              </a:lnSpc>
              <a:buNone/>
              <a:defRPr lang="en-US" sz="2000" b="1"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42" name="文字預留位置 3">
            <a:extLst>
              <a:ext uri="{FF2B5EF4-FFF2-40B4-BE49-F238E27FC236}">
                <a16:creationId xmlns:a16="http://schemas.microsoft.com/office/drawing/2014/main" id="{7879E591-AFC3-45A3-9875-660930C57AF4}"/>
              </a:ext>
            </a:extLst>
          </p:cNvPr>
          <p:cNvSpPr>
            <a:spLocks noGrp="1"/>
          </p:cNvSpPr>
          <p:nvPr>
            <p:ph type="body" sz="half" idx="70" hasCustomPrompt="1"/>
          </p:nvPr>
        </p:nvSpPr>
        <p:spPr>
          <a:xfrm>
            <a:off x="2395166" y="3973155"/>
            <a:ext cx="9071374" cy="877359"/>
          </a:xfrm>
        </p:spPr>
        <p:txBody>
          <a:bodyPr rtlCol="0">
            <a:noAutofit/>
          </a:bodyPr>
          <a:lstStyle>
            <a:lvl1pPr marL="0" indent="0" algn="l">
              <a:lnSpc>
                <a:spcPct val="100000"/>
              </a:lnSpc>
              <a:buNone/>
              <a:defRPr lang="en-US" sz="1600" b="0" i="1" kern="1200" dirty="0" smtClean="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按一下以編輯母片文字樣式</a:t>
            </a:r>
            <a:endParaRPr lang="zh-TW" altLang="en-US" dirty="0"/>
          </a:p>
        </p:txBody>
      </p:sp>
      <p:sp>
        <p:nvSpPr>
          <p:cNvPr id="43" name="文字預留位置 3">
            <a:extLst>
              <a:ext uri="{FF2B5EF4-FFF2-40B4-BE49-F238E27FC236}">
                <a16:creationId xmlns:a16="http://schemas.microsoft.com/office/drawing/2014/main" id="{274C99EA-E9EB-43A8-8807-6DD5323F881E}"/>
              </a:ext>
            </a:extLst>
          </p:cNvPr>
          <p:cNvSpPr>
            <a:spLocks noGrp="1"/>
          </p:cNvSpPr>
          <p:nvPr>
            <p:ph type="body" sz="half" idx="71"/>
          </p:nvPr>
        </p:nvSpPr>
        <p:spPr>
          <a:xfrm>
            <a:off x="8906157" y="5100107"/>
            <a:ext cx="2560383" cy="330454"/>
          </a:xfrm>
        </p:spPr>
        <p:txBody>
          <a:bodyPr rtlCol="0">
            <a:noAutofit/>
          </a:bodyPr>
          <a:lstStyle>
            <a:lvl1pPr marL="0" indent="0" algn="r">
              <a:lnSpc>
                <a:spcPct val="85000"/>
              </a:lnSpc>
              <a:buNone/>
              <a:defRPr lang="en-US" sz="1600" b="0" i="1" kern="1200" dirty="0">
                <a:solidFill>
                  <a:schemeClr val="accent6"/>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44" name="圖片預留位置 7">
            <a:extLst>
              <a:ext uri="{FF2B5EF4-FFF2-40B4-BE49-F238E27FC236}">
                <a16:creationId xmlns:a16="http://schemas.microsoft.com/office/drawing/2014/main" id="{74E5C1DF-1CF3-431D-8289-3A269EFD1DFE}"/>
              </a:ext>
            </a:extLst>
          </p:cNvPr>
          <p:cNvSpPr>
            <a:spLocks noGrp="1"/>
          </p:cNvSpPr>
          <p:nvPr>
            <p:ph type="pic" sz="quarter" idx="75"/>
          </p:nvPr>
        </p:nvSpPr>
        <p:spPr>
          <a:xfrm>
            <a:off x="884204" y="2021109"/>
            <a:ext cx="1162800" cy="1162800"/>
          </a:xfrm>
          <a:prstGeom prst="ellipse">
            <a:avLst/>
          </a:prstGeom>
          <a:ln w="12700">
            <a:solidFill>
              <a:srgbClr val="8D6347"/>
            </a:solidFill>
          </a:ln>
        </p:spPr>
        <p:txBody>
          <a:bodyPr rtlCol="0" anchor="ctr" anchorCtr="0">
            <a:noAutofit/>
          </a:bodyPr>
          <a:lstStyle>
            <a:lvl1pPr marL="0" indent="0" algn="ctr">
              <a:buNone/>
              <a:defRPr sz="12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46" name="圖片預留位置 7">
            <a:extLst>
              <a:ext uri="{FF2B5EF4-FFF2-40B4-BE49-F238E27FC236}">
                <a16:creationId xmlns:a16="http://schemas.microsoft.com/office/drawing/2014/main" id="{62765A35-4E4D-481A-AD5D-F689CCD638E4}"/>
              </a:ext>
            </a:extLst>
          </p:cNvPr>
          <p:cNvSpPr>
            <a:spLocks noGrp="1"/>
          </p:cNvSpPr>
          <p:nvPr>
            <p:ph type="pic" sz="quarter" idx="76"/>
          </p:nvPr>
        </p:nvSpPr>
        <p:spPr>
          <a:xfrm>
            <a:off x="884204" y="3973503"/>
            <a:ext cx="1162800" cy="1162800"/>
          </a:xfrm>
          <a:prstGeom prst="ellipse">
            <a:avLst/>
          </a:prstGeom>
          <a:ln w="12700">
            <a:solidFill>
              <a:srgbClr val="8D6347"/>
            </a:solidFill>
          </a:ln>
        </p:spPr>
        <p:txBody>
          <a:bodyPr rtlCol="0" anchor="ctr" anchorCtr="0">
            <a:noAutofit/>
          </a:bodyPr>
          <a:lstStyle>
            <a:lvl1pPr marL="0" indent="0" algn="ctr">
              <a:buNone/>
              <a:defRPr sz="12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Tree>
    <p:extLst>
      <p:ext uri="{BB962C8B-B14F-4D97-AF65-F5344CB8AC3E}">
        <p14:creationId xmlns:p14="http://schemas.microsoft.com/office/powerpoint/2010/main" val="3324297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兩個文字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17C2F7-CB66-4CB8-B26F-7B3C64D575E4}"/>
              </a:ext>
            </a:extLst>
          </p:cNvPr>
          <p:cNvSpPr>
            <a:spLocks noGrp="1"/>
          </p:cNvSpPr>
          <p:nvPr>
            <p:ph type="title"/>
          </p:nvPr>
        </p:nvSpPr>
        <p:spPr>
          <a:xfrm>
            <a:off x="838206" y="757392"/>
            <a:ext cx="10515600" cy="704696"/>
          </a:xfrm>
        </p:spPr>
        <p:txBody>
          <a:bodyPr rtlCol="0" anchor="b" anchorCtr="0"/>
          <a:lstStyle>
            <a:lvl1pPr algn="ct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按一下以編輯母片標題樣式</a:t>
            </a:r>
            <a:endParaRPr lang="zh-TW" altLang="en-US" dirty="0"/>
          </a:p>
        </p:txBody>
      </p:sp>
      <p:sp>
        <p:nvSpPr>
          <p:cNvPr id="5" name="日期預留位置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ADCB8882-8679-4A24-B5FF-3172F3D0EF52}" type="datetime1">
              <a:rPr lang="zh-TW" altLang="en-US" smtClean="0"/>
              <a:pPr/>
              <a:t>2022/1/11</a:t>
            </a:fld>
            <a:endParaRPr lang="zh-TW" altLang="en-US" dirty="0"/>
          </a:p>
        </p:txBody>
      </p:sp>
      <p:sp>
        <p:nvSpPr>
          <p:cNvPr id="6" name="頁尾預留位置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7" name="投影片編號預留位置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470E458-E7C2-4395-B75D-476A174CEE45}" type="slidenum">
              <a:rPr lang="en-US" altLang="zh-TW" smtClean="0"/>
              <a:pPr/>
              <a:t>‹#›</a:t>
            </a:fld>
            <a:endParaRPr lang="zh-TW" altLang="en-US" dirty="0"/>
          </a:p>
        </p:txBody>
      </p:sp>
      <p:cxnSp>
        <p:nvCxnSpPr>
          <p:cNvPr id="9" name="直線接點​​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副標題 2">
            <a:extLst>
              <a:ext uri="{FF2B5EF4-FFF2-40B4-BE49-F238E27FC236}">
                <a16:creationId xmlns:a16="http://schemas.microsoft.com/office/drawing/2014/main" id="{A617DA88-4765-4225-9C56-CD0FFD9D7673}"/>
              </a:ext>
            </a:extLst>
          </p:cNvPr>
          <p:cNvSpPr>
            <a:spLocks noGrp="1"/>
          </p:cNvSpPr>
          <p:nvPr>
            <p:ph type="subTitle" idx="15" hasCustomPrompt="1"/>
          </p:nvPr>
        </p:nvSpPr>
        <p:spPr>
          <a:xfrm>
            <a:off x="838200" y="1632332"/>
            <a:ext cx="10515600" cy="526312"/>
          </a:xfrm>
        </p:spPr>
        <p:txBody>
          <a:bodyPr rtlCol="0" anchor="ctr" anchorCtr="0">
            <a:normAutofit/>
          </a:bodyPr>
          <a:lstStyle>
            <a:lvl1pPr marL="0" indent="0" algn="ctr">
              <a:buNone/>
              <a:defRPr sz="24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a:t>按一下以編輯母片副標題樣式</a:t>
            </a:r>
            <a:endParaRPr lang="zh-TW" altLang="en-US" dirty="0"/>
          </a:p>
        </p:txBody>
      </p:sp>
      <p:sp>
        <p:nvSpPr>
          <p:cNvPr id="21" name="圖片預留位置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17" name="文字預留位置 3">
            <a:extLst>
              <a:ext uri="{FF2B5EF4-FFF2-40B4-BE49-F238E27FC236}">
                <a16:creationId xmlns:a16="http://schemas.microsoft.com/office/drawing/2014/main" id="{005754B0-9295-4959-B988-1280E463A93F}"/>
              </a:ext>
            </a:extLst>
          </p:cNvPr>
          <p:cNvSpPr>
            <a:spLocks noGrp="1"/>
          </p:cNvSpPr>
          <p:nvPr>
            <p:ph type="body" sz="half" idx="90"/>
          </p:nvPr>
        </p:nvSpPr>
        <p:spPr>
          <a:xfrm>
            <a:off x="838200" y="2521618"/>
            <a:ext cx="4891812" cy="2927341"/>
          </a:xfrm>
        </p:spPr>
        <p:txBody>
          <a:bodyPr rtlCol="0">
            <a:noAutofit/>
          </a:bodyPr>
          <a:lstStyle>
            <a:lvl1pPr marL="0" indent="0" algn="l">
              <a:lnSpc>
                <a:spcPct val="100000"/>
              </a:lnSpc>
              <a:buNone/>
              <a:defRPr lang="en-US" sz="1600" b="0" i="0" kern="1200" dirty="0" smtClean="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18" name="文字預留位置 12">
            <a:extLst>
              <a:ext uri="{FF2B5EF4-FFF2-40B4-BE49-F238E27FC236}">
                <a16:creationId xmlns:a16="http://schemas.microsoft.com/office/drawing/2014/main" id="{8D6DC9E5-924D-4DD3-A31B-2D243B49A0D4}"/>
              </a:ext>
            </a:extLst>
          </p:cNvPr>
          <p:cNvSpPr>
            <a:spLocks noGrp="1"/>
          </p:cNvSpPr>
          <p:nvPr>
            <p:ph type="body" sz="quarter" idx="91"/>
          </p:nvPr>
        </p:nvSpPr>
        <p:spPr>
          <a:xfrm>
            <a:off x="6574728" y="2514760"/>
            <a:ext cx="4891812" cy="2934199"/>
          </a:xfrm>
        </p:spPr>
        <p:txBody>
          <a:bodyPr rtlCol="0">
            <a:normAutofit/>
          </a:bodyPr>
          <a:lstStyle>
            <a:lvl1pPr>
              <a:lnSpc>
                <a:spcPct val="100000"/>
              </a:lnSpc>
              <a:buClr>
                <a:srgbClr val="9D0000"/>
              </a:buClr>
              <a:defRPr sz="1600" i="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396000">
              <a:lnSpc>
                <a:spcPct val="100000"/>
              </a:lnSpc>
              <a:buClr>
                <a:srgbClr val="9D0000"/>
              </a:buClr>
              <a:defRPr sz="1600" i="0">
                <a:latin typeface="Microsoft JhengHei UI" panose="020B0604030504040204" pitchFamily="34" charset="-120"/>
                <a:ea typeface="Microsoft JhengHei UI" panose="020B0604030504040204" pitchFamily="34" charset="-120"/>
                <a:sym typeface="Microsoft JhengHei UI" panose="020B0604030504040204" pitchFamily="34" charset="-120"/>
              </a:defRPr>
            </a:lvl2pPr>
            <a:lvl3pPr marL="561600">
              <a:lnSpc>
                <a:spcPct val="100000"/>
              </a:lnSpc>
              <a:buClr>
                <a:srgbClr val="9D0000"/>
              </a:buClr>
              <a:defRPr sz="1600" i="0">
                <a:latin typeface="Microsoft JhengHei UI" panose="020B0604030504040204" pitchFamily="34" charset="-120"/>
                <a:ea typeface="Microsoft JhengHei UI" panose="020B0604030504040204" pitchFamily="34" charset="-120"/>
                <a:sym typeface="Microsoft JhengHei UI" panose="020B0604030504040204" pitchFamily="34" charset="-120"/>
              </a:defRPr>
            </a:lvl3pPr>
            <a:lvl4pPr marL="727200">
              <a:lnSpc>
                <a:spcPct val="100000"/>
              </a:lnSpc>
              <a:buClr>
                <a:srgbClr val="9D0000"/>
              </a:buClr>
              <a:defRPr sz="1600" i="0">
                <a:latin typeface="Microsoft JhengHei UI" panose="020B0604030504040204" pitchFamily="34" charset="-120"/>
                <a:ea typeface="Microsoft JhengHei UI" panose="020B0604030504040204" pitchFamily="34" charset="-120"/>
                <a:sym typeface="Microsoft JhengHei UI" panose="020B0604030504040204" pitchFamily="34" charset="-120"/>
              </a:defRPr>
            </a:lvl4pPr>
            <a:lvl5pPr marL="892800">
              <a:lnSpc>
                <a:spcPct val="100000"/>
              </a:lnSpc>
              <a:buClr>
                <a:srgbClr val="9D0000"/>
              </a:buClr>
              <a:defRPr sz="1600" i="0">
                <a:latin typeface="Microsoft JhengHei UI" panose="020B0604030504040204" pitchFamily="34" charset="-120"/>
                <a:ea typeface="Microsoft JhengHei UI" panose="020B0604030504040204" pitchFamily="34" charset="-120"/>
                <a:sym typeface="Microsoft JhengHei UI" panose="020B0604030504040204" pitchFamily="34" charset="-120"/>
              </a:defRPr>
            </a:lvl5pPr>
          </a:lstStyle>
          <a:p>
            <a:pPr lvl="0" rtl="0"/>
            <a:r>
              <a:rPr lang="zh-TW" altLang="en-US"/>
              <a:t>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ltLang="en-US" dirty="0"/>
          </a:p>
        </p:txBody>
      </p:sp>
    </p:spTree>
    <p:extLst>
      <p:ext uri="{BB962C8B-B14F-4D97-AF65-F5344CB8AC3E}">
        <p14:creationId xmlns:p14="http://schemas.microsoft.com/office/powerpoint/2010/main" val="3869066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電話範本">
    <p:spTree>
      <p:nvGrpSpPr>
        <p:cNvPr id="1" name=""/>
        <p:cNvGrpSpPr/>
        <p:nvPr/>
      </p:nvGrpSpPr>
      <p:grpSpPr>
        <a:xfrm>
          <a:off x="0" y="0"/>
          <a:ext cx="0" cy="0"/>
          <a:chOff x="0" y="0"/>
          <a:chExt cx="0" cy="0"/>
        </a:xfrm>
      </p:grpSpPr>
      <p:sp>
        <p:nvSpPr>
          <p:cNvPr id="17" name="矩形 16" descr="筆刷筆觸點">
            <a:extLst>
              <a:ext uri="{FF2B5EF4-FFF2-40B4-BE49-F238E27FC236}">
                <a16:creationId xmlns:a16="http://schemas.microsoft.com/office/drawing/2014/main" id="{D91B44A9-F70B-48B6-8E13-182147782AE2}"/>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TW" altLang="en-US">
                <a:latin typeface="Microsoft JhengHei UI" panose="020B0604030504040204" pitchFamily="34" charset="-120"/>
                <a:ea typeface="Microsoft JhengHei UI" panose="020B0604030504040204" pitchFamily="34" charset="-120"/>
                <a:sym typeface="Microsoft JhengHei UI" panose="020B0604030504040204" pitchFamily="34" charset="-120"/>
              </a:rPr>
              <a:t>  </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8" name="橢圓​​ 7">
            <a:extLst>
              <a:ext uri="{FF2B5EF4-FFF2-40B4-BE49-F238E27FC236}">
                <a16:creationId xmlns:a16="http://schemas.microsoft.com/office/drawing/2014/main" id="{C671094F-F73C-475D-9540-55DD444F1FF9}"/>
              </a:ext>
            </a:extLst>
          </p:cNvPr>
          <p:cNvSpPr/>
          <p:nvPr userDrawn="1"/>
        </p:nvSpPr>
        <p:spPr>
          <a:xfrm>
            <a:off x="888224"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 name="橢圓​​ 3">
            <a:extLst>
              <a:ext uri="{FF2B5EF4-FFF2-40B4-BE49-F238E27FC236}">
                <a16:creationId xmlns:a16="http://schemas.microsoft.com/office/drawing/2014/main" id="{C7038C80-39FC-46F2-9E65-573C76CC235F}"/>
              </a:ext>
            </a:extLst>
          </p:cNvPr>
          <p:cNvSpPr/>
          <p:nvPr userDrawn="1"/>
        </p:nvSpPr>
        <p:spPr>
          <a:xfrm>
            <a:off x="9110839"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 name="標題 1">
            <a:extLst>
              <a:ext uri="{FF2B5EF4-FFF2-40B4-BE49-F238E27FC236}">
                <a16:creationId xmlns:a16="http://schemas.microsoft.com/office/drawing/2014/main" id="{E117C2F7-CB66-4CB8-B26F-7B3C64D575E4}"/>
              </a:ext>
            </a:extLst>
          </p:cNvPr>
          <p:cNvSpPr>
            <a:spLocks noGrp="1"/>
          </p:cNvSpPr>
          <p:nvPr>
            <p:ph type="title"/>
          </p:nvPr>
        </p:nvSpPr>
        <p:spPr>
          <a:xfrm>
            <a:off x="838206" y="757392"/>
            <a:ext cx="10515600" cy="704696"/>
          </a:xfrm>
        </p:spPr>
        <p:txBody>
          <a:bodyPr rtlCol="0" anchor="b" anchorCtr="0"/>
          <a:lstStyle>
            <a:lvl1pPr algn="ctr">
              <a:defRPr>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按一下以編輯母片標題樣式</a:t>
            </a:r>
            <a:endParaRPr lang="zh-TW" altLang="en-US" dirty="0"/>
          </a:p>
        </p:txBody>
      </p:sp>
      <p:sp>
        <p:nvSpPr>
          <p:cNvPr id="5" name="日期預留位置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3E6AA246-3287-4BD2-91A2-B534FC221F2C}" type="datetime1">
              <a:rPr lang="zh-TW" altLang="en-US" smtClean="0"/>
              <a:pPr/>
              <a:t>2022/1/11</a:t>
            </a:fld>
            <a:endParaRPr lang="zh-TW" altLang="en-US" dirty="0"/>
          </a:p>
        </p:txBody>
      </p:sp>
      <p:sp>
        <p:nvSpPr>
          <p:cNvPr id="6" name="頁尾預留位置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7" name="投影片編號預留位置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470E458-E7C2-4395-B75D-476A174CEE45}" type="slidenum">
              <a:rPr lang="en-US" altLang="zh-TW" smtClean="0"/>
              <a:pPr/>
              <a:t>‹#›</a:t>
            </a:fld>
            <a:endParaRPr lang="zh-TW" altLang="en-US" dirty="0"/>
          </a:p>
        </p:txBody>
      </p:sp>
      <p:cxnSp>
        <p:nvCxnSpPr>
          <p:cNvPr id="9" name="直線接點​​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圖片預留位置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18" name="矩形 17">
            <a:extLst>
              <a:ext uri="{FF2B5EF4-FFF2-40B4-BE49-F238E27FC236}">
                <a16:creationId xmlns:a16="http://schemas.microsoft.com/office/drawing/2014/main" id="{714F18D6-EBB2-42FB-8DEA-EDE2DEF458D2}"/>
              </a:ext>
            </a:extLst>
          </p:cNvPr>
          <p:cNvSpPr/>
          <p:nvPr userDrawn="1"/>
        </p:nvSpPr>
        <p:spPr>
          <a:xfrm>
            <a:off x="5732019" y="2618478"/>
            <a:ext cx="2734056" cy="2286000"/>
          </a:xfrm>
          <a:prstGeom prst="rect">
            <a:avLst/>
          </a:prstGeom>
          <a:blipFill dpi="0" rotWithShape="1">
            <a:blip r:embed="rId4">
              <a:extLst>
                <a:ext uri="{96DAC541-7B7A-43D3-8B79-37D633B846F1}">
                  <asvg:svgBlip xmlns:asvg="http://schemas.microsoft.com/office/drawing/2016/SVG/main" r:embed="rId5"/>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9" name="圖片預留位置 11" descr="桌子上的披薩">
            <a:extLst>
              <a:ext uri="{FF2B5EF4-FFF2-40B4-BE49-F238E27FC236}">
                <a16:creationId xmlns:a16="http://schemas.microsoft.com/office/drawing/2014/main" id="{3A2CE4F0-232A-4D5A-93A7-CC26326CA64B}"/>
              </a:ext>
            </a:extLst>
          </p:cNvPr>
          <p:cNvSpPr>
            <a:spLocks noGrp="1"/>
          </p:cNvSpPr>
          <p:nvPr>
            <p:ph type="pic" sz="quarter" idx="40"/>
          </p:nvPr>
        </p:nvSpPr>
        <p:spPr>
          <a:xfrm>
            <a:off x="5758143" y="2760210"/>
            <a:ext cx="2514600" cy="2002536"/>
          </a:xfrm>
          <a:noFill/>
          <a:ln w="25400">
            <a:solidFill>
              <a:srgbClr val="8D6347"/>
            </a:solidFill>
          </a:ln>
        </p:spPr>
        <p:txBody>
          <a:bodyPr rtlCol="0" anchor="ctr" anchorCtr="0">
            <a:noAutofit/>
          </a:bodyPr>
          <a:lstStyle>
            <a:lvl1pPr marL="0" indent="0" algn="ctr">
              <a:buNone/>
              <a:defRPr sz="140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22" name="矩形 21">
            <a:extLst>
              <a:ext uri="{FF2B5EF4-FFF2-40B4-BE49-F238E27FC236}">
                <a16:creationId xmlns:a16="http://schemas.microsoft.com/office/drawing/2014/main" id="{B2B02871-8276-43E0-9F6F-1BE83CC24FF3}"/>
              </a:ext>
            </a:extLst>
          </p:cNvPr>
          <p:cNvSpPr/>
          <p:nvPr userDrawn="1"/>
        </p:nvSpPr>
        <p:spPr>
          <a:xfrm>
            <a:off x="3501332" y="1932678"/>
            <a:ext cx="2286000" cy="3657600"/>
          </a:xfrm>
          <a:prstGeom prst="rect">
            <a:avLst/>
          </a:prstGeom>
          <a:blipFill dpi="0" rotWithShape="1">
            <a:blip r:embed="rId6">
              <a:extLst>
                <a:ext uri="{96DAC541-7B7A-43D3-8B79-37D633B846F1}">
                  <asvg:svgBlip xmlns:asvg="http://schemas.microsoft.com/office/drawing/2016/SVG/main" r:embed="rId7"/>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3" name="圖片預留位置 14">
            <a:extLst>
              <a:ext uri="{FF2B5EF4-FFF2-40B4-BE49-F238E27FC236}">
                <a16:creationId xmlns:a16="http://schemas.microsoft.com/office/drawing/2014/main" id="{957C18BD-F894-4B44-871C-9F7D25ED9D5C}"/>
              </a:ext>
            </a:extLst>
          </p:cNvPr>
          <p:cNvSpPr>
            <a:spLocks noGrp="1"/>
          </p:cNvSpPr>
          <p:nvPr>
            <p:ph type="pic" sz="quarter" idx="41"/>
          </p:nvPr>
        </p:nvSpPr>
        <p:spPr>
          <a:xfrm>
            <a:off x="3659694" y="2126913"/>
            <a:ext cx="1958400" cy="3096000"/>
          </a:xfrm>
          <a:noFill/>
          <a:ln w="25400">
            <a:solidFill>
              <a:srgbClr val="8D6347"/>
            </a:solidFill>
          </a:ln>
        </p:spPr>
        <p:txBody>
          <a:bodyPr rtlCol="0" anchor="ctr" anchorCtr="0">
            <a:normAutofit/>
          </a:bodyPr>
          <a:lstStyle>
            <a:lvl1pPr marL="0" indent="0" algn="ctr">
              <a:buNone/>
              <a:defRPr sz="140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24" name="文字預留位置 3">
            <a:extLst>
              <a:ext uri="{FF2B5EF4-FFF2-40B4-BE49-F238E27FC236}">
                <a16:creationId xmlns:a16="http://schemas.microsoft.com/office/drawing/2014/main" id="{8AE96935-E804-4C56-A9CB-9A944335B8D5}"/>
              </a:ext>
            </a:extLst>
          </p:cNvPr>
          <p:cNvSpPr>
            <a:spLocks noGrp="1"/>
          </p:cNvSpPr>
          <p:nvPr>
            <p:ph type="body" sz="half" idx="2"/>
          </p:nvPr>
        </p:nvSpPr>
        <p:spPr>
          <a:xfrm>
            <a:off x="770400" y="3048217"/>
            <a:ext cx="2385242" cy="1712618"/>
          </a:xfrm>
        </p:spPr>
        <p:txBody>
          <a:bodyPr tIns="0" rtlCol="0" anchor="t" anchorCtr="0">
            <a:normAutofit/>
          </a:bodyPr>
          <a:lstStyle>
            <a:lvl1pPr marL="0" indent="0">
              <a:lnSpc>
                <a:spcPct val="100000"/>
              </a:lnSpc>
              <a:spcBef>
                <a:spcPts val="0"/>
              </a:spcBef>
              <a:buNone/>
              <a:defRPr lang="en-US" sz="1600" i="0" kern="1200" dirty="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27" name="文字預留位置 3">
            <a:extLst>
              <a:ext uri="{FF2B5EF4-FFF2-40B4-BE49-F238E27FC236}">
                <a16:creationId xmlns:a16="http://schemas.microsoft.com/office/drawing/2014/main" id="{B2001541-780F-4D96-9204-D61C68A52F75}"/>
              </a:ext>
            </a:extLst>
          </p:cNvPr>
          <p:cNvSpPr>
            <a:spLocks noGrp="1"/>
          </p:cNvSpPr>
          <p:nvPr>
            <p:ph type="body" sz="half" idx="34" hasCustomPrompt="1"/>
          </p:nvPr>
        </p:nvSpPr>
        <p:spPr>
          <a:xfrm>
            <a:off x="770400" y="2703461"/>
            <a:ext cx="2385242" cy="375509"/>
          </a:xfrm>
        </p:spPr>
        <p:txBody>
          <a:bodyPr rtlCol="0" anchor="ctr" anchorCtr="0">
            <a:normAutofit/>
          </a:bodyPr>
          <a:lstStyle>
            <a:lvl1pPr marL="0" indent="0">
              <a:buNone/>
              <a:defRPr lang="en-US" sz="2400" b="1"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母片文字樣式</a:t>
            </a:r>
            <a:endParaRPr lang="zh-TW" altLang="en-US" dirty="0"/>
          </a:p>
        </p:txBody>
      </p:sp>
      <p:sp>
        <p:nvSpPr>
          <p:cNvPr id="28" name="文字預留位置 3">
            <a:extLst>
              <a:ext uri="{FF2B5EF4-FFF2-40B4-BE49-F238E27FC236}">
                <a16:creationId xmlns:a16="http://schemas.microsoft.com/office/drawing/2014/main" id="{DC1D0DF0-7807-4F44-BC2B-B9700C962CCD}"/>
              </a:ext>
            </a:extLst>
          </p:cNvPr>
          <p:cNvSpPr>
            <a:spLocks noGrp="1"/>
          </p:cNvSpPr>
          <p:nvPr>
            <p:ph type="body" sz="half" idx="35"/>
          </p:nvPr>
        </p:nvSpPr>
        <p:spPr>
          <a:xfrm>
            <a:off x="9083451" y="3048217"/>
            <a:ext cx="2451052" cy="1712618"/>
          </a:xfrm>
        </p:spPr>
        <p:txBody>
          <a:bodyPr tIns="0" rtlCol="0" anchor="t" anchorCtr="0">
            <a:normAutofit/>
          </a:bodyPr>
          <a:lstStyle>
            <a:lvl1pPr marL="0" indent="0">
              <a:lnSpc>
                <a:spcPct val="100000"/>
              </a:lnSpc>
              <a:spcBef>
                <a:spcPts val="0"/>
              </a:spcBef>
              <a:buNone/>
              <a:defRPr lang="en-US" sz="1600" i="0" kern="1200" dirty="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編輯母片文字樣式</a:t>
            </a:r>
          </a:p>
        </p:txBody>
      </p:sp>
      <p:sp>
        <p:nvSpPr>
          <p:cNvPr id="31" name="文字預留位置 3">
            <a:extLst>
              <a:ext uri="{FF2B5EF4-FFF2-40B4-BE49-F238E27FC236}">
                <a16:creationId xmlns:a16="http://schemas.microsoft.com/office/drawing/2014/main" id="{F7D8D8DB-F27B-4D75-83DB-E682CA45BDA4}"/>
              </a:ext>
            </a:extLst>
          </p:cNvPr>
          <p:cNvSpPr>
            <a:spLocks noGrp="1"/>
          </p:cNvSpPr>
          <p:nvPr>
            <p:ph type="body" sz="half" idx="37" hasCustomPrompt="1"/>
          </p:nvPr>
        </p:nvSpPr>
        <p:spPr>
          <a:xfrm>
            <a:off x="9083450" y="2703461"/>
            <a:ext cx="2451053" cy="375509"/>
          </a:xfrm>
        </p:spPr>
        <p:txBody>
          <a:bodyPr rtlCol="0" anchor="ctr" anchorCtr="0">
            <a:normAutofit/>
          </a:bodyPr>
          <a:lstStyle>
            <a:lvl1pPr marL="0" indent="0">
              <a:buNone/>
              <a:defRPr lang="en-US" sz="2400" b="1" kern="1200" dirty="0">
                <a:solidFill>
                  <a:schemeClr val="tx1"/>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母片文字樣式</a:t>
            </a:r>
            <a:endParaRPr lang="zh-TW" altLang="en-US" dirty="0"/>
          </a:p>
        </p:txBody>
      </p:sp>
      <p:sp>
        <p:nvSpPr>
          <p:cNvPr id="33" name="圖片預留位置 7">
            <a:extLst>
              <a:ext uri="{FF2B5EF4-FFF2-40B4-BE49-F238E27FC236}">
                <a16:creationId xmlns:a16="http://schemas.microsoft.com/office/drawing/2014/main" id="{C36D084F-9099-4412-AB38-BEE332147833}"/>
              </a:ext>
            </a:extLst>
          </p:cNvPr>
          <p:cNvSpPr>
            <a:spLocks noGrp="1"/>
          </p:cNvSpPr>
          <p:nvPr>
            <p:ph type="pic" sz="quarter" idx="75"/>
          </p:nvPr>
        </p:nvSpPr>
        <p:spPr>
          <a:xfrm>
            <a:off x="947624" y="1999033"/>
            <a:ext cx="504000" cy="504000"/>
          </a:xfrm>
          <a:prstGeom prst="ellipse">
            <a:avLst/>
          </a:prstGeom>
          <a:noFill/>
          <a:ln w="12700">
            <a:noFill/>
          </a:ln>
        </p:spPr>
        <p:txBody>
          <a:bodyPr rtlCol="0" anchor="ctr" anchorCtr="0">
            <a:noAutofit/>
          </a:bodyPr>
          <a:lstStyle>
            <a:lvl1pPr marL="0" indent="0" algn="ctr">
              <a:buNone/>
              <a:defRPr sz="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34" name="圖片預留位置 7">
            <a:extLst>
              <a:ext uri="{FF2B5EF4-FFF2-40B4-BE49-F238E27FC236}">
                <a16:creationId xmlns:a16="http://schemas.microsoft.com/office/drawing/2014/main" id="{5A529E1A-870B-49B1-A061-C26BF495213C}"/>
              </a:ext>
            </a:extLst>
          </p:cNvPr>
          <p:cNvSpPr>
            <a:spLocks noGrp="1"/>
          </p:cNvSpPr>
          <p:nvPr>
            <p:ph type="pic" sz="quarter" idx="75"/>
          </p:nvPr>
        </p:nvSpPr>
        <p:spPr>
          <a:xfrm>
            <a:off x="9170239" y="1999033"/>
            <a:ext cx="504000" cy="504000"/>
          </a:xfrm>
          <a:prstGeom prst="ellipse">
            <a:avLst/>
          </a:prstGeom>
          <a:ln w="12700">
            <a:noFill/>
          </a:ln>
        </p:spPr>
        <p:txBody>
          <a:bodyPr rtlCol="0" anchor="ctr" anchorCtr="0">
            <a:noAutofit/>
          </a:bodyPr>
          <a:lstStyle>
            <a:lvl1pPr marL="0" indent="0" algn="ctr">
              <a:buNone/>
              <a:defRPr sz="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Tree>
    <p:extLst>
      <p:ext uri="{BB962C8B-B14F-4D97-AF65-F5344CB8AC3E}">
        <p14:creationId xmlns:p14="http://schemas.microsoft.com/office/powerpoint/2010/main" val="37733868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預留位置 1">
            <a:extLst>
              <a:ext uri="{FF2B5EF4-FFF2-40B4-BE49-F238E27FC236}">
                <a16:creationId xmlns:a16="http://schemas.microsoft.com/office/drawing/2014/main" id="{33A261C6-E42E-4F1C-8216-77A358DB0BE2}"/>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EF67D870-AFA7-4ADC-805F-CBAE7280102E}" type="datetime1">
              <a:rPr lang="zh-TW" altLang="en-US" smtClean="0"/>
              <a:pPr/>
              <a:t>2022/1/11</a:t>
            </a:fld>
            <a:endParaRPr lang="zh-TW" altLang="en-US" dirty="0"/>
          </a:p>
        </p:txBody>
      </p:sp>
      <p:sp>
        <p:nvSpPr>
          <p:cNvPr id="3" name="頁尾預留位置 2">
            <a:extLst>
              <a:ext uri="{FF2B5EF4-FFF2-40B4-BE49-F238E27FC236}">
                <a16:creationId xmlns:a16="http://schemas.microsoft.com/office/drawing/2014/main" id="{5B901FE4-4890-4330-96D0-D3F6E9666E33}"/>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4" name="投影片編號預留位置 3">
            <a:extLst>
              <a:ext uri="{FF2B5EF4-FFF2-40B4-BE49-F238E27FC236}">
                <a16:creationId xmlns:a16="http://schemas.microsoft.com/office/drawing/2014/main" id="{1498604B-E739-4608-A505-18C0674AB395}"/>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470E458-E7C2-4395-B75D-476A174CEE45}" type="slidenum">
              <a:rPr lang="en-US" altLang="zh-TW" smtClean="0"/>
              <a:pPr/>
              <a:t>‹#›</a:t>
            </a:fld>
            <a:endParaRPr lang="zh-TW" altLang="en-US" dirty="0"/>
          </a:p>
        </p:txBody>
      </p:sp>
    </p:spTree>
    <p:extLst>
      <p:ext uri="{BB962C8B-B14F-4D97-AF65-F5344CB8AC3E}">
        <p14:creationId xmlns:p14="http://schemas.microsoft.com/office/powerpoint/2010/main" val="2279521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節標題">
    <p:spTree>
      <p:nvGrpSpPr>
        <p:cNvPr id="1" name=""/>
        <p:cNvGrpSpPr/>
        <p:nvPr/>
      </p:nvGrpSpPr>
      <p:grpSpPr>
        <a:xfrm>
          <a:off x="0" y="0"/>
          <a:ext cx="0" cy="0"/>
          <a:chOff x="0" y="0"/>
          <a:chExt cx="0" cy="0"/>
        </a:xfrm>
      </p:grpSpPr>
      <p:sp>
        <p:nvSpPr>
          <p:cNvPr id="8" name="矩形 7" descr="餐廳內部">
            <a:extLst>
              <a:ext uri="{FF2B5EF4-FFF2-40B4-BE49-F238E27FC236}">
                <a16:creationId xmlns:a16="http://schemas.microsoft.com/office/drawing/2014/main" id="{3663C424-4D11-4875-A44A-FF368BB74F6C}"/>
              </a:ext>
            </a:extLst>
          </p:cNvPr>
          <p:cNvSpPr/>
          <p:nvPr userDrawn="1"/>
        </p:nvSpPr>
        <p:spPr>
          <a:xfrm>
            <a:off x="4721352" y="0"/>
            <a:ext cx="7470648"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7" name="矩形 6" descr="筆刷筆觸遮罩">
            <a:extLst>
              <a:ext uri="{FF2B5EF4-FFF2-40B4-BE49-F238E27FC236}">
                <a16:creationId xmlns:a16="http://schemas.microsoft.com/office/drawing/2014/main" id="{609FB4CD-BB02-4D4B-8D86-3EC7DD3B67F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 name="標題 1">
            <a:extLst>
              <a:ext uri="{FF2B5EF4-FFF2-40B4-BE49-F238E27FC236}">
                <a16:creationId xmlns:a16="http://schemas.microsoft.com/office/drawing/2014/main" id="{F1A8E0E8-66CF-479B-9B2B-23573DD99317}"/>
              </a:ext>
            </a:extLst>
          </p:cNvPr>
          <p:cNvSpPr>
            <a:spLocks noGrp="1"/>
          </p:cNvSpPr>
          <p:nvPr>
            <p:ph type="title"/>
          </p:nvPr>
        </p:nvSpPr>
        <p:spPr>
          <a:xfrm>
            <a:off x="831850" y="928041"/>
            <a:ext cx="4251138" cy="1355251"/>
          </a:xfrm>
        </p:spPr>
        <p:txBody>
          <a:bodyPr rtlCol="0" anchor="b">
            <a:normAutofit/>
          </a:bodyPr>
          <a:lstStyle>
            <a:lvl1pPr>
              <a:defRPr sz="36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按一下以編輯母片標題樣式</a:t>
            </a:r>
            <a:endParaRPr lang="zh-TW" altLang="en-US" dirty="0"/>
          </a:p>
        </p:txBody>
      </p:sp>
      <p:sp>
        <p:nvSpPr>
          <p:cNvPr id="3" name="文字預留位置 2">
            <a:extLst>
              <a:ext uri="{FF2B5EF4-FFF2-40B4-BE49-F238E27FC236}">
                <a16:creationId xmlns:a16="http://schemas.microsoft.com/office/drawing/2014/main" id="{89B65A51-5568-4F87-9DD3-A3B39AB95DE1}"/>
              </a:ext>
            </a:extLst>
          </p:cNvPr>
          <p:cNvSpPr>
            <a:spLocks noGrp="1"/>
          </p:cNvSpPr>
          <p:nvPr>
            <p:ph type="body" idx="1"/>
          </p:nvPr>
        </p:nvSpPr>
        <p:spPr>
          <a:xfrm>
            <a:off x="831850" y="2417946"/>
            <a:ext cx="4251138" cy="3078575"/>
          </a:xfrm>
        </p:spPr>
        <p:txBody>
          <a:bodyPr rtlCol="0">
            <a:normAutofit/>
          </a:bodyPr>
          <a:lstStyle>
            <a:lvl1pPr marL="0" indent="0">
              <a:lnSpc>
                <a:spcPct val="100000"/>
              </a:lnSpc>
              <a:spcBef>
                <a:spcPts val="600"/>
              </a:spcBef>
              <a:buNone/>
              <a:defRPr sz="21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TW" altLang="en-US"/>
              <a:t>編輯母片文字樣式</a:t>
            </a:r>
          </a:p>
        </p:txBody>
      </p:sp>
      <p:sp>
        <p:nvSpPr>
          <p:cNvPr id="4" name="日期預留位置 3">
            <a:extLst>
              <a:ext uri="{FF2B5EF4-FFF2-40B4-BE49-F238E27FC236}">
                <a16:creationId xmlns:a16="http://schemas.microsoft.com/office/drawing/2014/main" id="{F97AA241-A7D4-4B81-98DB-F4B364A35D32}"/>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78E0B0EB-68AF-4105-8EBA-FAF1A4BAA322}" type="datetime1">
              <a:rPr lang="zh-TW" altLang="en-US" smtClean="0"/>
              <a:pPr/>
              <a:t>2022/1/11</a:t>
            </a:fld>
            <a:endParaRPr lang="zh-TW" altLang="en-US" dirty="0"/>
          </a:p>
        </p:txBody>
      </p:sp>
      <p:sp>
        <p:nvSpPr>
          <p:cNvPr id="5" name="頁尾預留位置 4">
            <a:extLst>
              <a:ext uri="{FF2B5EF4-FFF2-40B4-BE49-F238E27FC236}">
                <a16:creationId xmlns:a16="http://schemas.microsoft.com/office/drawing/2014/main" id="{615585EA-45A6-4D35-A7AB-F97FC27E47BF}"/>
              </a:ext>
            </a:extLst>
          </p:cNvPr>
          <p:cNvSpPr>
            <a:spLocks noGrp="1"/>
          </p:cNvSpPr>
          <p:nvPr>
            <p:ph type="ftr" sz="quarter" idx="11"/>
          </p:nvPr>
        </p:nvSpPr>
        <p:spPr/>
        <p:txBody>
          <a:bodyPr rtlCol="0"/>
          <a:lstStyle>
            <a:lvl1pPr>
              <a:defRPr>
                <a:solidFill>
                  <a:schemeClr val="accent5"/>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6" name="投影片編號預留位置 5">
            <a:extLst>
              <a:ext uri="{FF2B5EF4-FFF2-40B4-BE49-F238E27FC236}">
                <a16:creationId xmlns:a16="http://schemas.microsoft.com/office/drawing/2014/main" id="{07F3847C-49D2-4ADE-9E05-28B879A96F83}"/>
              </a:ext>
            </a:extLst>
          </p:cNvPr>
          <p:cNvSpPr>
            <a:spLocks noGrp="1"/>
          </p:cNvSpPr>
          <p:nvPr>
            <p:ph type="sldNum" sz="quarter" idx="12"/>
          </p:nvPr>
        </p:nvSpPr>
        <p:spPr/>
        <p:txBody>
          <a:bodyPr rtlCol="0"/>
          <a:lstStyle>
            <a:lvl1pPr>
              <a:defRPr>
                <a:solidFill>
                  <a:srgbClr val="FFFFFF"/>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470E458-E7C2-4395-B75D-476A174CEE45}" type="slidenum">
              <a:rPr lang="en-US" altLang="zh-TW" smtClean="0"/>
              <a:pPr/>
              <a:t>‹#›</a:t>
            </a:fld>
            <a:endParaRPr lang="zh-TW" altLang="en-US" dirty="0"/>
          </a:p>
        </p:txBody>
      </p:sp>
      <p:sp>
        <p:nvSpPr>
          <p:cNvPr id="9" name="橢圓​​ 8">
            <a:extLst>
              <a:ext uri="{FF2B5EF4-FFF2-40B4-BE49-F238E27FC236}">
                <a16:creationId xmlns:a16="http://schemas.microsoft.com/office/drawing/2014/main" id="{D95556C4-3308-4A8B-A7F9-BEAC5A6230BE}"/>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cxnSp>
        <p:nvCxnSpPr>
          <p:cNvPr id="11" name="直線接點​​ 10">
            <a:extLst>
              <a:ext uri="{FF2B5EF4-FFF2-40B4-BE49-F238E27FC236}">
                <a16:creationId xmlns:a16="http://schemas.microsoft.com/office/drawing/2014/main" id="{9CAF3222-5D2C-427A-822C-5118901C34DE}"/>
              </a:ext>
            </a:extLst>
          </p:cNvPr>
          <p:cNvCxnSpPr/>
          <p:nvPr userDrawn="1"/>
        </p:nvCxnSpPr>
        <p:spPr>
          <a:xfrm>
            <a:off x="943135" y="2330475"/>
            <a:ext cx="356616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圖片預留位置 2">
            <a:extLst>
              <a:ext uri="{FF2B5EF4-FFF2-40B4-BE49-F238E27FC236}">
                <a16:creationId xmlns:a16="http://schemas.microsoft.com/office/drawing/2014/main" id="{CF79489C-0CC8-496C-B0B4-808444D916F6}"/>
              </a:ext>
            </a:extLst>
          </p:cNvPr>
          <p:cNvSpPr>
            <a:spLocks noGrp="1"/>
          </p:cNvSpPr>
          <p:nvPr>
            <p:ph type="pic" sz="quarter" idx="45"/>
          </p:nvPr>
        </p:nvSpPr>
        <p:spPr>
          <a:xfrm>
            <a:off x="943519" y="5736021"/>
            <a:ext cx="824400" cy="571500"/>
          </a:xfrm>
        </p:spPr>
        <p:txBody>
          <a:bodyPr rtlCol="0" anchor="ctr" anchorCtr="0">
            <a:noAutofit/>
          </a:bodyPr>
          <a:lstStyle>
            <a:lvl1pPr marL="0" indent="0" algn="ctr">
              <a:buNone/>
              <a:defRPr sz="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Tree>
    <p:extLst>
      <p:ext uri="{BB962C8B-B14F-4D97-AF65-F5344CB8AC3E}">
        <p14:creationId xmlns:p14="http://schemas.microsoft.com/office/powerpoint/2010/main" val="4025478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9" name="矩形 8" descr="喝著咖啡的年輕男性">
            <a:extLst>
              <a:ext uri="{FF2B5EF4-FFF2-40B4-BE49-F238E27FC236}">
                <a16:creationId xmlns:a16="http://schemas.microsoft.com/office/drawing/2014/main" id="{816EFE26-DD10-44FC-BAAF-4EA15D4086A7}"/>
              </a:ext>
            </a:extLst>
          </p:cNvPr>
          <p:cNvSpPr/>
          <p:nvPr userDrawn="1"/>
        </p:nvSpPr>
        <p:spPr>
          <a:xfrm>
            <a:off x="0" y="0"/>
            <a:ext cx="6711696" cy="5925312"/>
          </a:xfrm>
          <a:prstGeom prst="rect">
            <a:avLst/>
          </a:prstGeom>
          <a:blipFill>
            <a:blip r:embed="rId2"/>
            <a:srcRect/>
            <a:stretch>
              <a:fillRect l="-32" r="-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8" name="矩形 7" descr="筆刷筆觸遮罩">
            <a:extLst>
              <a:ext uri="{FF2B5EF4-FFF2-40B4-BE49-F238E27FC236}">
                <a16:creationId xmlns:a16="http://schemas.microsoft.com/office/drawing/2014/main" id="{4190C024-B222-4F26-9066-AD52FB0D45E3}"/>
              </a:ext>
            </a:extLst>
          </p:cNvPr>
          <p:cNvSpPr/>
          <p:nvPr userDrawn="1"/>
        </p:nvSpPr>
        <p:spPr>
          <a:xfrm>
            <a:off x="0" y="3197"/>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 name="標題 1">
            <a:extLst>
              <a:ext uri="{FF2B5EF4-FFF2-40B4-BE49-F238E27FC236}">
                <a16:creationId xmlns:a16="http://schemas.microsoft.com/office/drawing/2014/main" id="{895F031D-510E-4663-BF87-CD265E4A7E11}"/>
              </a:ext>
            </a:extLst>
          </p:cNvPr>
          <p:cNvSpPr>
            <a:spLocks noGrp="1"/>
          </p:cNvSpPr>
          <p:nvPr>
            <p:ph type="title"/>
          </p:nvPr>
        </p:nvSpPr>
        <p:spPr>
          <a:xfrm>
            <a:off x="6174540" y="830880"/>
            <a:ext cx="5292000" cy="1600200"/>
          </a:xfrm>
        </p:spPr>
        <p:txBody>
          <a:bodyPr rtlCol="0" anchor="b">
            <a:normAutofit/>
          </a:bodyPr>
          <a:lstStyle>
            <a:lvl1pPr>
              <a:defRPr sz="36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按一下以編輯母片標題樣式</a:t>
            </a:r>
            <a:endParaRPr lang="zh-TW" altLang="en-US" dirty="0"/>
          </a:p>
        </p:txBody>
      </p:sp>
      <p:sp>
        <p:nvSpPr>
          <p:cNvPr id="3" name="內容預留位置 2">
            <a:extLst>
              <a:ext uri="{FF2B5EF4-FFF2-40B4-BE49-F238E27FC236}">
                <a16:creationId xmlns:a16="http://schemas.microsoft.com/office/drawing/2014/main" id="{24CDB312-4D1B-447F-97E7-ABE93A3DE43C}"/>
              </a:ext>
            </a:extLst>
          </p:cNvPr>
          <p:cNvSpPr>
            <a:spLocks noGrp="1"/>
          </p:cNvSpPr>
          <p:nvPr>
            <p:ph idx="1"/>
          </p:nvPr>
        </p:nvSpPr>
        <p:spPr>
          <a:xfrm>
            <a:off x="5932550" y="2600951"/>
            <a:ext cx="5533990" cy="2997929"/>
          </a:xfrm>
        </p:spPr>
        <p:txBody>
          <a:bodyPr rtlCol="0">
            <a:normAutofit/>
          </a:bodyPr>
          <a:lstStyle>
            <a:lvl1pPr marL="230400">
              <a:lnSpc>
                <a:spcPct val="100000"/>
              </a:lnSpc>
              <a:spcBef>
                <a:spcPts val="600"/>
              </a:spcBef>
              <a:defRPr sz="2100" i="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1800" indent="0">
              <a:lnSpc>
                <a:spcPct val="100000"/>
              </a:lnSpc>
              <a:spcBef>
                <a:spcPts val="600"/>
              </a:spcBef>
              <a:buNone/>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rtl="0"/>
            <a:r>
              <a:rPr lang="zh-TW" altLang="en-US"/>
              <a:t>編輯母片文字樣式</a:t>
            </a:r>
          </a:p>
        </p:txBody>
      </p:sp>
      <p:sp>
        <p:nvSpPr>
          <p:cNvPr id="6" name="頁尾預留位置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7" name="投影片編號預留位置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470E458-E7C2-4395-B75D-476A174CEE45}" type="slidenum">
              <a:rPr lang="en-US" altLang="zh-TW" smtClean="0"/>
              <a:pPr/>
              <a:t>‹#›</a:t>
            </a:fld>
            <a:endParaRPr lang="zh-TW" altLang="en-US" dirty="0"/>
          </a:p>
        </p:txBody>
      </p:sp>
      <p:sp>
        <p:nvSpPr>
          <p:cNvPr id="10" name="橢圓​​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cxnSp>
        <p:nvCxnSpPr>
          <p:cNvPr id="13" name="直線接點​​ 12">
            <a:extLst>
              <a:ext uri="{FF2B5EF4-FFF2-40B4-BE49-F238E27FC236}">
                <a16:creationId xmlns:a16="http://schemas.microsoft.com/office/drawing/2014/main" id="{039BD365-42F3-4F69-886B-478D54864737}"/>
              </a:ext>
            </a:extLst>
          </p:cNvPr>
          <p:cNvCxnSpPr/>
          <p:nvPr userDrawn="1"/>
        </p:nvCxnSpPr>
        <p:spPr>
          <a:xfrm>
            <a:off x="6207371" y="2494294"/>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圖片預留位置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rtlCol="0" anchor="ctr" anchorCtr="0">
            <a:noAutofit/>
          </a:bodyPr>
          <a:lstStyle>
            <a:lvl1pPr marL="0" indent="0" algn="ctr">
              <a:buNone/>
              <a:defRPr sz="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Tree>
    <p:extLst>
      <p:ext uri="{BB962C8B-B14F-4D97-AF65-F5344CB8AC3E}">
        <p14:creationId xmlns:p14="http://schemas.microsoft.com/office/powerpoint/2010/main" val="4051821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含標題的圖片">
    <p:spTree>
      <p:nvGrpSpPr>
        <p:cNvPr id="1" name=""/>
        <p:cNvGrpSpPr/>
        <p:nvPr/>
      </p:nvGrpSpPr>
      <p:grpSpPr>
        <a:xfrm>
          <a:off x="0" y="0"/>
          <a:ext cx="0" cy="0"/>
          <a:chOff x="0" y="0"/>
          <a:chExt cx="0" cy="0"/>
        </a:xfrm>
      </p:grpSpPr>
      <p:sp>
        <p:nvSpPr>
          <p:cNvPr id="10" name="矩形 9" descr="拿著手機且面帶微笑的年輕女性">
            <a:extLst>
              <a:ext uri="{FF2B5EF4-FFF2-40B4-BE49-F238E27FC236}">
                <a16:creationId xmlns:a16="http://schemas.microsoft.com/office/drawing/2014/main" id="{95A5621D-11A8-4134-AA47-F59127E702CB}"/>
              </a:ext>
            </a:extLst>
          </p:cNvPr>
          <p:cNvSpPr/>
          <p:nvPr userDrawn="1"/>
        </p:nvSpPr>
        <p:spPr>
          <a:xfrm>
            <a:off x="7373112" y="493776"/>
            <a:ext cx="4818888" cy="6364224"/>
          </a:xfrm>
          <a:prstGeom prst="rect">
            <a:avLst/>
          </a:prstGeom>
          <a:blipFill>
            <a:blip r:embed="rId2"/>
            <a:srcRect/>
            <a:stretch>
              <a:fillRect l="-20" r="-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8" name="矩形 7" descr="筆刷筆觸遮罩">
            <a:extLst>
              <a:ext uri="{FF2B5EF4-FFF2-40B4-BE49-F238E27FC236}">
                <a16:creationId xmlns:a16="http://schemas.microsoft.com/office/drawing/2014/main" id="{41855D31-B9D9-4D6C-8BAD-6CBA6017C18D}"/>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7" name="標題 25">
            <a:extLst>
              <a:ext uri="{FF2B5EF4-FFF2-40B4-BE49-F238E27FC236}">
                <a16:creationId xmlns:a16="http://schemas.microsoft.com/office/drawing/2014/main" id="{618935A2-A027-4F36-94E5-021BC775EE5A}"/>
              </a:ext>
            </a:extLst>
          </p:cNvPr>
          <p:cNvSpPr>
            <a:spLocks noGrp="1"/>
          </p:cNvSpPr>
          <p:nvPr>
            <p:ph type="title"/>
          </p:nvPr>
        </p:nvSpPr>
        <p:spPr>
          <a:xfrm>
            <a:off x="907362" y="800100"/>
            <a:ext cx="5386748" cy="1223719"/>
          </a:xfrm>
        </p:spPr>
        <p:txBody>
          <a:bodyPr rtlCol="0" anchor="b" anchorCtr="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按一下以編輯母片標題樣式</a:t>
            </a:r>
            <a:endParaRPr lang="zh-TW" altLang="en-US" dirty="0"/>
          </a:p>
        </p:txBody>
      </p:sp>
      <p:sp>
        <p:nvSpPr>
          <p:cNvPr id="5" name="日期預留位置 4">
            <a:extLst>
              <a:ext uri="{FF2B5EF4-FFF2-40B4-BE49-F238E27FC236}">
                <a16:creationId xmlns:a16="http://schemas.microsoft.com/office/drawing/2014/main" id="{7F87E340-E9AB-4958-9BB5-EA625139913E}"/>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5D57B692-53E9-453E-B7DF-4C64FF086D0E}" type="datetime1">
              <a:rPr lang="zh-TW" altLang="en-US" smtClean="0"/>
              <a:pPr/>
              <a:t>2022/1/11</a:t>
            </a:fld>
            <a:endParaRPr lang="zh-TW" altLang="en-US" dirty="0"/>
          </a:p>
        </p:txBody>
      </p:sp>
      <p:sp>
        <p:nvSpPr>
          <p:cNvPr id="6" name="頁尾預留位置 5">
            <a:extLst>
              <a:ext uri="{FF2B5EF4-FFF2-40B4-BE49-F238E27FC236}">
                <a16:creationId xmlns:a16="http://schemas.microsoft.com/office/drawing/2014/main" id="{D6FFFCFA-118E-40C3-9A31-9334927F7599}"/>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7" name="投影片編號預留位置 6">
            <a:extLst>
              <a:ext uri="{FF2B5EF4-FFF2-40B4-BE49-F238E27FC236}">
                <a16:creationId xmlns:a16="http://schemas.microsoft.com/office/drawing/2014/main" id="{04CCF696-3C50-45B5-BF9E-733C5D210A50}"/>
              </a:ext>
            </a:extLst>
          </p:cNvPr>
          <p:cNvSpPr>
            <a:spLocks noGrp="1"/>
          </p:cNvSpPr>
          <p:nvPr>
            <p:ph type="sldNum" sz="quarter" idx="12"/>
          </p:nvPr>
        </p:nvSpPr>
        <p:spPr/>
        <p:txBody>
          <a:bodyPr rtlCol="0"/>
          <a:lstStyle>
            <a:lvl1pPr>
              <a:defRPr>
                <a:solidFill>
                  <a:srgbClr val="FFFFFF"/>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470E458-E7C2-4395-B75D-476A174CEE45}" type="slidenum">
              <a:rPr lang="en-US" altLang="zh-TW" smtClean="0"/>
              <a:pPr/>
              <a:t>‹#›</a:t>
            </a:fld>
            <a:endParaRPr lang="zh-TW" altLang="en-US" dirty="0"/>
          </a:p>
        </p:txBody>
      </p:sp>
      <p:sp>
        <p:nvSpPr>
          <p:cNvPr id="9" name="圖片預留位置 2">
            <a:extLst>
              <a:ext uri="{FF2B5EF4-FFF2-40B4-BE49-F238E27FC236}">
                <a16:creationId xmlns:a16="http://schemas.microsoft.com/office/drawing/2014/main" id="{ADB7BE2C-F374-4A10-96A5-F4C3D52DF3D4}"/>
              </a:ext>
            </a:extLst>
          </p:cNvPr>
          <p:cNvSpPr>
            <a:spLocks noGrp="1"/>
          </p:cNvSpPr>
          <p:nvPr>
            <p:ph type="pic" sz="quarter" idx="45"/>
          </p:nvPr>
        </p:nvSpPr>
        <p:spPr>
          <a:xfrm>
            <a:off x="943519" y="5736021"/>
            <a:ext cx="824400" cy="571500"/>
          </a:xfrm>
        </p:spPr>
        <p:txBody>
          <a:bodyPr rtlCol="0" anchor="ctr" anchorCtr="0">
            <a:noAutofit/>
          </a:bodyPr>
          <a:lstStyle>
            <a:lvl1pPr marL="0" indent="0" algn="ctr">
              <a:buNone/>
              <a:defRPr sz="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11" name="橢圓​​ 10">
            <a:extLst>
              <a:ext uri="{FF2B5EF4-FFF2-40B4-BE49-F238E27FC236}">
                <a16:creationId xmlns:a16="http://schemas.microsoft.com/office/drawing/2014/main" id="{8D0DD7A6-4E62-41D2-9037-F6ADD1C3BF56}"/>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cxnSp>
        <p:nvCxnSpPr>
          <p:cNvPr id="14" name="直線接點​​ 13">
            <a:extLst>
              <a:ext uri="{FF2B5EF4-FFF2-40B4-BE49-F238E27FC236}">
                <a16:creationId xmlns:a16="http://schemas.microsoft.com/office/drawing/2014/main" id="{D182F2C1-1B27-4C93-8CE6-A529D3C9E336}"/>
              </a:ext>
            </a:extLst>
          </p:cNvPr>
          <p:cNvCxnSpPr/>
          <p:nvPr userDrawn="1"/>
        </p:nvCxnSpPr>
        <p:spPr>
          <a:xfrm>
            <a:off x="1020765" y="2093311"/>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內容預留位置 2">
            <a:extLst>
              <a:ext uri="{FF2B5EF4-FFF2-40B4-BE49-F238E27FC236}">
                <a16:creationId xmlns:a16="http://schemas.microsoft.com/office/drawing/2014/main" id="{479F16AA-9675-49E6-85D6-845D59565E4D}"/>
              </a:ext>
            </a:extLst>
          </p:cNvPr>
          <p:cNvSpPr>
            <a:spLocks noGrp="1"/>
          </p:cNvSpPr>
          <p:nvPr>
            <p:ph idx="1"/>
          </p:nvPr>
        </p:nvSpPr>
        <p:spPr>
          <a:xfrm>
            <a:off x="684282" y="2212179"/>
            <a:ext cx="5533990" cy="2997929"/>
          </a:xfrm>
        </p:spPr>
        <p:txBody>
          <a:bodyPr rtlCol="0">
            <a:normAutofit/>
          </a:bodyPr>
          <a:lstStyle>
            <a:lvl1pPr marL="230400">
              <a:lnSpc>
                <a:spcPct val="100000"/>
              </a:lnSpc>
              <a:spcBef>
                <a:spcPts val="600"/>
              </a:spcBef>
              <a:buClr>
                <a:srgbClr val="9D0000"/>
              </a:buClr>
              <a:defRPr sz="2100" i="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1800" indent="0">
              <a:lnSpc>
                <a:spcPct val="100000"/>
              </a:lnSpc>
              <a:spcBef>
                <a:spcPts val="600"/>
              </a:spcBef>
              <a:buClr>
                <a:srgbClr val="9D0000"/>
              </a:buClr>
              <a:buNone/>
              <a:defRPr sz="2100" i="0">
                <a:latin typeface="Microsoft JhengHei UI" panose="020B0604030504040204" pitchFamily="34" charset="-120"/>
                <a:ea typeface="Microsoft JhengHei UI" panose="020B0604030504040204" pitchFamily="34" charset="-120"/>
                <a:sym typeface="Microsoft JhengHei UI" panose="020B0604030504040204" pitchFamily="34" charset="-120"/>
              </a:defRPr>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rtl="0"/>
            <a:r>
              <a:rPr lang="zh-TW" altLang="en-US"/>
              <a:t>編輯母片文字樣式</a:t>
            </a:r>
          </a:p>
          <a:p>
            <a:pPr lvl="1" rtl="0"/>
            <a:r>
              <a:rPr lang="zh-TW" altLang="en-US"/>
              <a:t>第二層</a:t>
            </a:r>
          </a:p>
        </p:txBody>
      </p:sp>
    </p:spTree>
    <p:extLst>
      <p:ext uri="{BB962C8B-B14F-4D97-AF65-F5344CB8AC3E}">
        <p14:creationId xmlns:p14="http://schemas.microsoft.com/office/powerpoint/2010/main" val="18268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標題及文字">
    <p:spTree>
      <p:nvGrpSpPr>
        <p:cNvPr id="1" name=""/>
        <p:cNvGrpSpPr/>
        <p:nvPr/>
      </p:nvGrpSpPr>
      <p:grpSpPr>
        <a:xfrm>
          <a:off x="0" y="0"/>
          <a:ext cx="0" cy="0"/>
          <a:chOff x="0" y="0"/>
          <a:chExt cx="0" cy="0"/>
        </a:xfrm>
      </p:grpSpPr>
      <p:sp>
        <p:nvSpPr>
          <p:cNvPr id="11" name="矩形 10" descr="筆刷筆觸點">
            <a:extLst>
              <a:ext uri="{FF2B5EF4-FFF2-40B4-BE49-F238E27FC236}">
                <a16:creationId xmlns:a16="http://schemas.microsoft.com/office/drawing/2014/main" id="{08C782C8-0805-4592-ADC0-CF3D28CFE0C4}"/>
              </a:ext>
            </a:extLst>
          </p:cNvPr>
          <p:cNvSpPr/>
          <p:nvPr userDrawn="1"/>
        </p:nvSpPr>
        <p:spPr>
          <a:xfrm>
            <a:off x="6205330" y="2469056"/>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3" name="矩形 12" descr="筆刷筆觸點">
            <a:extLst>
              <a:ext uri="{FF2B5EF4-FFF2-40B4-BE49-F238E27FC236}">
                <a16:creationId xmlns:a16="http://schemas.microsoft.com/office/drawing/2014/main" id="{9867BBE4-E529-4F6E-BECB-86D66409ED65}"/>
              </a:ext>
            </a:extLst>
          </p:cNvPr>
          <p:cNvSpPr/>
          <p:nvPr userDrawn="1"/>
        </p:nvSpPr>
        <p:spPr>
          <a:xfrm>
            <a:off x="6205330" y="3958942"/>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 name="標題 1">
            <a:extLst>
              <a:ext uri="{FF2B5EF4-FFF2-40B4-BE49-F238E27FC236}">
                <a16:creationId xmlns:a16="http://schemas.microsoft.com/office/drawing/2014/main" id="{ED6F3FD8-7BEB-4080-AD20-18CB6D7ECE3E}"/>
              </a:ext>
            </a:extLst>
          </p:cNvPr>
          <p:cNvSpPr>
            <a:spLocks noGrp="1"/>
          </p:cNvSpPr>
          <p:nvPr>
            <p:ph type="title"/>
          </p:nvPr>
        </p:nvSpPr>
        <p:spPr>
          <a:xfrm>
            <a:off x="838206" y="620867"/>
            <a:ext cx="10515600" cy="856343"/>
          </a:xfrm>
        </p:spPr>
        <p:txBody>
          <a:bodyPr rtlCol="0" anchor="b" anchorCtr="0"/>
          <a:lstStyle>
            <a:lvl1pPr algn="ct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按一下以編輯母片標題樣式</a:t>
            </a:r>
            <a:endParaRPr lang="zh-TW" altLang="en-US" dirty="0"/>
          </a:p>
        </p:txBody>
      </p:sp>
      <p:sp>
        <p:nvSpPr>
          <p:cNvPr id="4" name="日期預留位置 3">
            <a:extLst>
              <a:ext uri="{FF2B5EF4-FFF2-40B4-BE49-F238E27FC236}">
                <a16:creationId xmlns:a16="http://schemas.microsoft.com/office/drawing/2014/main" id="{347BF347-570A-4D1E-AA9F-818FDB9B3F8F}"/>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2682F78B-88B1-439C-8BA3-1FCC6AEF462A}" type="datetime1">
              <a:rPr lang="zh-TW" altLang="en-US" smtClean="0"/>
              <a:pPr/>
              <a:t>2022/1/11</a:t>
            </a:fld>
            <a:endParaRPr lang="zh-TW" altLang="en-US" dirty="0"/>
          </a:p>
        </p:txBody>
      </p:sp>
      <p:sp>
        <p:nvSpPr>
          <p:cNvPr id="5" name="頁尾預留位置 4">
            <a:extLst>
              <a:ext uri="{FF2B5EF4-FFF2-40B4-BE49-F238E27FC236}">
                <a16:creationId xmlns:a16="http://schemas.microsoft.com/office/drawing/2014/main" id="{434DE783-5F47-47F2-85AE-C24C08C0090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6" name="投影片編號預留位置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470E458-E7C2-4395-B75D-476A174CEE45}" type="slidenum">
              <a:rPr lang="en-US" altLang="zh-TW" smtClean="0"/>
              <a:pPr/>
              <a:t>‹#›</a:t>
            </a:fld>
            <a:endParaRPr lang="zh-TW" altLang="en-US" dirty="0"/>
          </a:p>
        </p:txBody>
      </p:sp>
      <p:sp>
        <p:nvSpPr>
          <p:cNvPr id="7" name="矩形 6" descr="筆刷筆觸點">
            <a:extLst>
              <a:ext uri="{FF2B5EF4-FFF2-40B4-BE49-F238E27FC236}">
                <a16:creationId xmlns:a16="http://schemas.microsoft.com/office/drawing/2014/main" id="{8BD46B2B-D1EB-4F6A-9DE0-7A15A95DC05D}"/>
              </a:ext>
            </a:extLst>
          </p:cNvPr>
          <p:cNvSpPr/>
          <p:nvPr userDrawn="1"/>
        </p:nvSpPr>
        <p:spPr>
          <a:xfrm>
            <a:off x="695325" y="2469056"/>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9" name="矩形 8" descr="筆刷筆觸點">
            <a:extLst>
              <a:ext uri="{FF2B5EF4-FFF2-40B4-BE49-F238E27FC236}">
                <a16:creationId xmlns:a16="http://schemas.microsoft.com/office/drawing/2014/main" id="{6F1436FB-165E-4908-9E28-A8598A7E3101}"/>
              </a:ext>
            </a:extLst>
          </p:cNvPr>
          <p:cNvSpPr/>
          <p:nvPr userDrawn="1"/>
        </p:nvSpPr>
        <p:spPr>
          <a:xfrm>
            <a:off x="695325" y="3964689"/>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6" name="圖片預留位置 81" descr="玻璃圖示">
            <a:extLst>
              <a:ext uri="{FF2B5EF4-FFF2-40B4-BE49-F238E27FC236}">
                <a16:creationId xmlns:a16="http://schemas.microsoft.com/office/drawing/2014/main" id="{FA770760-E084-465D-92C2-D95A8E9D6A87}"/>
              </a:ext>
            </a:extLst>
          </p:cNvPr>
          <p:cNvSpPr>
            <a:spLocks noGrp="1"/>
          </p:cNvSpPr>
          <p:nvPr>
            <p:ph type="pic" sz="quarter" idx="24"/>
          </p:nvPr>
        </p:nvSpPr>
        <p:spPr>
          <a:xfrm>
            <a:off x="1009659" y="2758916"/>
            <a:ext cx="504000" cy="504000"/>
          </a:xfrm>
          <a:prstGeom prst="ellipse">
            <a:avLst/>
          </a:prstGeom>
          <a:noFill/>
        </p:spPr>
        <p:txBody>
          <a:bodyPr rtlCol="0" anchor="ctr" anchorCtr="0">
            <a:noAutofit/>
          </a:bodyPr>
          <a:lstStyle>
            <a:lvl1pPr marL="0" indent="0" algn="ctr">
              <a:buNone/>
              <a:defRPr sz="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20" name="橢圓​​ 19">
            <a:extLst>
              <a:ext uri="{FF2B5EF4-FFF2-40B4-BE49-F238E27FC236}">
                <a16:creationId xmlns:a16="http://schemas.microsoft.com/office/drawing/2014/main" id="{71A7B534-52F4-40CD-9F32-B55843BFE1AF}"/>
              </a:ext>
            </a:extLst>
          </p:cNvPr>
          <p:cNvSpPr/>
          <p:nvPr userDrawn="1"/>
        </p:nvSpPr>
        <p:spPr>
          <a:xfrm>
            <a:off x="950259"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3" name="圖片預留位置 81" descr="玻璃圖示">
            <a:extLst>
              <a:ext uri="{FF2B5EF4-FFF2-40B4-BE49-F238E27FC236}">
                <a16:creationId xmlns:a16="http://schemas.microsoft.com/office/drawing/2014/main" id="{360A394A-115E-490F-A44B-D11719211D3A}"/>
              </a:ext>
            </a:extLst>
          </p:cNvPr>
          <p:cNvSpPr>
            <a:spLocks noGrp="1"/>
          </p:cNvSpPr>
          <p:nvPr>
            <p:ph type="pic" sz="quarter" idx="45"/>
          </p:nvPr>
        </p:nvSpPr>
        <p:spPr>
          <a:xfrm>
            <a:off x="1009659" y="4259099"/>
            <a:ext cx="504000" cy="504000"/>
          </a:xfrm>
          <a:prstGeom prst="ellipse">
            <a:avLst/>
          </a:prstGeom>
          <a:noFill/>
        </p:spPr>
        <p:txBody>
          <a:bodyPr rtlCol="0" anchor="ctr" anchorCtr="0">
            <a:noAutofit/>
          </a:bodyPr>
          <a:lstStyle>
            <a:lvl1pPr marL="0" indent="0" algn="ctr">
              <a:buNone/>
              <a:defRPr sz="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24" name="橢圓​​ 23">
            <a:extLst>
              <a:ext uri="{FF2B5EF4-FFF2-40B4-BE49-F238E27FC236}">
                <a16:creationId xmlns:a16="http://schemas.microsoft.com/office/drawing/2014/main" id="{24B05348-828C-4161-AC9D-32C0F64C8558}"/>
              </a:ext>
            </a:extLst>
          </p:cNvPr>
          <p:cNvSpPr/>
          <p:nvPr userDrawn="1"/>
        </p:nvSpPr>
        <p:spPr>
          <a:xfrm>
            <a:off x="950259" y="4199699"/>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3" name="圖片預留位置 81" descr="玻璃圖示">
            <a:extLst>
              <a:ext uri="{FF2B5EF4-FFF2-40B4-BE49-F238E27FC236}">
                <a16:creationId xmlns:a16="http://schemas.microsoft.com/office/drawing/2014/main" id="{439FD4DD-D61C-4B02-8367-30738F632496}"/>
              </a:ext>
            </a:extLst>
          </p:cNvPr>
          <p:cNvSpPr>
            <a:spLocks noGrp="1"/>
          </p:cNvSpPr>
          <p:nvPr>
            <p:ph type="pic" sz="quarter" idx="46"/>
          </p:nvPr>
        </p:nvSpPr>
        <p:spPr>
          <a:xfrm>
            <a:off x="6513230" y="2758916"/>
            <a:ext cx="504000" cy="504000"/>
          </a:xfrm>
          <a:prstGeom prst="ellipse">
            <a:avLst/>
          </a:prstGeom>
          <a:noFill/>
        </p:spPr>
        <p:txBody>
          <a:bodyPr rtlCol="0" anchor="ctr" anchorCtr="0">
            <a:noAutofit/>
          </a:bodyPr>
          <a:lstStyle>
            <a:lvl1pPr marL="0" indent="0" algn="ctr">
              <a:buNone/>
              <a:defRPr sz="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34" name="橢圓​​ 33">
            <a:extLst>
              <a:ext uri="{FF2B5EF4-FFF2-40B4-BE49-F238E27FC236}">
                <a16:creationId xmlns:a16="http://schemas.microsoft.com/office/drawing/2014/main" id="{C9D05566-2E31-4BF1-84A9-915D1DC2D524}"/>
              </a:ext>
            </a:extLst>
          </p:cNvPr>
          <p:cNvSpPr/>
          <p:nvPr userDrawn="1"/>
        </p:nvSpPr>
        <p:spPr>
          <a:xfrm>
            <a:off x="6453830"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5" name="圖片預留位置 81" descr="玻璃圖示">
            <a:extLst>
              <a:ext uri="{FF2B5EF4-FFF2-40B4-BE49-F238E27FC236}">
                <a16:creationId xmlns:a16="http://schemas.microsoft.com/office/drawing/2014/main" id="{B3682957-0496-44A8-9D25-2C8CF6C44DA8}"/>
              </a:ext>
            </a:extLst>
          </p:cNvPr>
          <p:cNvSpPr>
            <a:spLocks noGrp="1"/>
          </p:cNvSpPr>
          <p:nvPr>
            <p:ph type="pic" sz="quarter" idx="47"/>
          </p:nvPr>
        </p:nvSpPr>
        <p:spPr>
          <a:xfrm>
            <a:off x="6513230" y="4259099"/>
            <a:ext cx="504000" cy="504000"/>
          </a:xfrm>
          <a:prstGeom prst="ellipse">
            <a:avLst/>
          </a:prstGeom>
          <a:noFill/>
        </p:spPr>
        <p:txBody>
          <a:bodyPr rtlCol="0" anchor="ctr" anchorCtr="0">
            <a:noAutofit/>
          </a:bodyPr>
          <a:lstStyle>
            <a:lvl1pPr marL="0" indent="0" algn="ctr">
              <a:buNone/>
              <a:defRPr sz="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36" name="橢圓​​ 35">
            <a:extLst>
              <a:ext uri="{FF2B5EF4-FFF2-40B4-BE49-F238E27FC236}">
                <a16:creationId xmlns:a16="http://schemas.microsoft.com/office/drawing/2014/main" id="{D41006D2-6E2A-4E2D-BFDD-0F4690FFAF18}"/>
              </a:ext>
            </a:extLst>
          </p:cNvPr>
          <p:cNvSpPr/>
          <p:nvPr userDrawn="1"/>
        </p:nvSpPr>
        <p:spPr>
          <a:xfrm>
            <a:off x="6453830" y="4199699"/>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cxnSp>
        <p:nvCxnSpPr>
          <p:cNvPr id="37" name="直線接點​​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副標題 2">
            <a:extLst>
              <a:ext uri="{FF2B5EF4-FFF2-40B4-BE49-F238E27FC236}">
                <a16:creationId xmlns:a16="http://schemas.microsoft.com/office/drawing/2014/main" id="{7C726E26-D540-424D-A785-221B0A06B9C0}"/>
              </a:ext>
            </a:extLst>
          </p:cNvPr>
          <p:cNvSpPr>
            <a:spLocks noGrp="1"/>
          </p:cNvSpPr>
          <p:nvPr>
            <p:ph type="subTitle" idx="15" hasCustomPrompt="1"/>
          </p:nvPr>
        </p:nvSpPr>
        <p:spPr>
          <a:xfrm>
            <a:off x="838200" y="1632332"/>
            <a:ext cx="10515600" cy="526312"/>
          </a:xfrm>
        </p:spPr>
        <p:txBody>
          <a:bodyPr rtlCol="0" anchor="ctr" anchorCtr="0">
            <a:normAutofit/>
          </a:bodyPr>
          <a:lstStyle>
            <a:lvl1pPr marL="0" indent="0" algn="ctr">
              <a:buNone/>
              <a:defRPr sz="24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a:t>按一下以編輯母片副標題樣式</a:t>
            </a:r>
            <a:endParaRPr lang="zh-TW" altLang="en-US" dirty="0"/>
          </a:p>
        </p:txBody>
      </p:sp>
      <p:sp>
        <p:nvSpPr>
          <p:cNvPr id="41" name="文字預留位置 40">
            <a:extLst>
              <a:ext uri="{FF2B5EF4-FFF2-40B4-BE49-F238E27FC236}">
                <a16:creationId xmlns:a16="http://schemas.microsoft.com/office/drawing/2014/main" id="{59B205DF-9BF4-48EF-8022-300C804E010A}"/>
              </a:ext>
            </a:extLst>
          </p:cNvPr>
          <p:cNvSpPr>
            <a:spLocks noGrp="1"/>
          </p:cNvSpPr>
          <p:nvPr>
            <p:ph type="body" sz="quarter" idx="48"/>
          </p:nvPr>
        </p:nvSpPr>
        <p:spPr>
          <a:xfrm>
            <a:off x="1630819" y="2950465"/>
            <a:ext cx="3775075" cy="835297"/>
          </a:xfrm>
        </p:spPr>
        <p:txBody>
          <a:bodyPr rtlCol="0">
            <a:normAutofit/>
          </a:bodyPr>
          <a:lstStyle>
            <a:lvl1pPr marL="0" indent="0">
              <a:lnSpc>
                <a:spcPct val="100000"/>
              </a:lnSpc>
              <a:spcBef>
                <a:spcPts val="600"/>
              </a:spcBef>
              <a:buNone/>
              <a:defRPr sz="1600" i="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編輯母片文字樣式</a:t>
            </a:r>
          </a:p>
        </p:txBody>
      </p:sp>
      <p:sp>
        <p:nvSpPr>
          <p:cNvPr id="42" name="文字預留位置 40">
            <a:extLst>
              <a:ext uri="{FF2B5EF4-FFF2-40B4-BE49-F238E27FC236}">
                <a16:creationId xmlns:a16="http://schemas.microsoft.com/office/drawing/2014/main" id="{C0A3825F-66E4-4D75-A32B-6A194767C07D}"/>
              </a:ext>
            </a:extLst>
          </p:cNvPr>
          <p:cNvSpPr>
            <a:spLocks noGrp="1"/>
          </p:cNvSpPr>
          <p:nvPr>
            <p:ph type="body" sz="quarter" idx="49"/>
          </p:nvPr>
        </p:nvSpPr>
        <p:spPr>
          <a:xfrm>
            <a:off x="1630819" y="2593413"/>
            <a:ext cx="3775075" cy="343264"/>
          </a:xfrm>
        </p:spPr>
        <p:txBody>
          <a:bodyPr rtlCol="0">
            <a:noAutofit/>
          </a:bodyPr>
          <a:lstStyle>
            <a:lvl1pPr marL="0" indent="0">
              <a:lnSpc>
                <a:spcPct val="100000"/>
              </a:lnSpc>
              <a:spcBef>
                <a:spcPts val="600"/>
              </a:spcBef>
              <a:buNone/>
              <a:defRPr sz="2400" b="1" i="0">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編輯母片文字樣式</a:t>
            </a:r>
          </a:p>
        </p:txBody>
      </p:sp>
      <p:sp>
        <p:nvSpPr>
          <p:cNvPr id="44" name="文字預留位置 40">
            <a:extLst>
              <a:ext uri="{FF2B5EF4-FFF2-40B4-BE49-F238E27FC236}">
                <a16:creationId xmlns:a16="http://schemas.microsoft.com/office/drawing/2014/main" id="{5B8A89D1-A311-4B44-88F9-A887EAC076BF}"/>
              </a:ext>
            </a:extLst>
          </p:cNvPr>
          <p:cNvSpPr>
            <a:spLocks noGrp="1"/>
          </p:cNvSpPr>
          <p:nvPr>
            <p:ph type="body" sz="quarter" idx="50"/>
          </p:nvPr>
        </p:nvSpPr>
        <p:spPr>
          <a:xfrm>
            <a:off x="1630819" y="4449344"/>
            <a:ext cx="3775075" cy="835297"/>
          </a:xfrm>
        </p:spPr>
        <p:txBody>
          <a:bodyPr rtlCol="0">
            <a:normAutofit/>
          </a:bodyPr>
          <a:lstStyle>
            <a:lvl1pPr marL="0" indent="0">
              <a:lnSpc>
                <a:spcPct val="100000"/>
              </a:lnSpc>
              <a:spcBef>
                <a:spcPts val="600"/>
              </a:spcBef>
              <a:buNone/>
              <a:defRPr sz="1600" i="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編輯母片文字樣式</a:t>
            </a:r>
          </a:p>
        </p:txBody>
      </p:sp>
      <p:sp>
        <p:nvSpPr>
          <p:cNvPr id="45" name="文字預留位置 40">
            <a:extLst>
              <a:ext uri="{FF2B5EF4-FFF2-40B4-BE49-F238E27FC236}">
                <a16:creationId xmlns:a16="http://schemas.microsoft.com/office/drawing/2014/main" id="{E8383D4D-0BCE-4438-B642-E9D5AC09B69C}"/>
              </a:ext>
            </a:extLst>
          </p:cNvPr>
          <p:cNvSpPr>
            <a:spLocks noGrp="1"/>
          </p:cNvSpPr>
          <p:nvPr>
            <p:ph type="body" sz="quarter" idx="51"/>
          </p:nvPr>
        </p:nvSpPr>
        <p:spPr>
          <a:xfrm>
            <a:off x="1630819" y="4092292"/>
            <a:ext cx="3775075" cy="343264"/>
          </a:xfrm>
        </p:spPr>
        <p:txBody>
          <a:bodyPr rtlCol="0">
            <a:noAutofit/>
          </a:bodyPr>
          <a:lstStyle>
            <a:lvl1pPr marL="0" indent="0">
              <a:lnSpc>
                <a:spcPct val="100000"/>
              </a:lnSpc>
              <a:spcBef>
                <a:spcPts val="600"/>
              </a:spcBef>
              <a:buNone/>
              <a:defRPr sz="2400" b="1" i="0">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編輯母片文字樣式</a:t>
            </a:r>
          </a:p>
        </p:txBody>
      </p:sp>
      <p:sp>
        <p:nvSpPr>
          <p:cNvPr id="47" name="文字預留位置 40">
            <a:extLst>
              <a:ext uri="{FF2B5EF4-FFF2-40B4-BE49-F238E27FC236}">
                <a16:creationId xmlns:a16="http://schemas.microsoft.com/office/drawing/2014/main" id="{75BC95B2-2A0B-4600-8DEA-881D97FE4D91}"/>
              </a:ext>
            </a:extLst>
          </p:cNvPr>
          <p:cNvSpPr>
            <a:spLocks noGrp="1"/>
          </p:cNvSpPr>
          <p:nvPr>
            <p:ph type="body" sz="quarter" idx="52"/>
          </p:nvPr>
        </p:nvSpPr>
        <p:spPr>
          <a:xfrm>
            <a:off x="7122858" y="2950465"/>
            <a:ext cx="3775075" cy="835297"/>
          </a:xfrm>
        </p:spPr>
        <p:txBody>
          <a:bodyPr rtlCol="0">
            <a:normAutofit/>
          </a:bodyPr>
          <a:lstStyle>
            <a:lvl1pPr marL="0" indent="0">
              <a:lnSpc>
                <a:spcPct val="100000"/>
              </a:lnSpc>
              <a:spcBef>
                <a:spcPts val="600"/>
              </a:spcBef>
              <a:buNone/>
              <a:defRPr sz="1600" i="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編輯母片文字樣式</a:t>
            </a:r>
          </a:p>
        </p:txBody>
      </p:sp>
      <p:sp>
        <p:nvSpPr>
          <p:cNvPr id="48" name="文字預留位置 40">
            <a:extLst>
              <a:ext uri="{FF2B5EF4-FFF2-40B4-BE49-F238E27FC236}">
                <a16:creationId xmlns:a16="http://schemas.microsoft.com/office/drawing/2014/main" id="{678160C2-383A-4E7C-9882-901E9C2ACCB9}"/>
              </a:ext>
            </a:extLst>
          </p:cNvPr>
          <p:cNvSpPr>
            <a:spLocks noGrp="1"/>
          </p:cNvSpPr>
          <p:nvPr>
            <p:ph type="body" sz="quarter" idx="53"/>
          </p:nvPr>
        </p:nvSpPr>
        <p:spPr>
          <a:xfrm>
            <a:off x="7122858" y="2593413"/>
            <a:ext cx="3775075" cy="343264"/>
          </a:xfrm>
        </p:spPr>
        <p:txBody>
          <a:bodyPr rtlCol="0">
            <a:noAutofit/>
          </a:bodyPr>
          <a:lstStyle>
            <a:lvl1pPr marL="0" indent="0">
              <a:lnSpc>
                <a:spcPct val="100000"/>
              </a:lnSpc>
              <a:spcBef>
                <a:spcPts val="600"/>
              </a:spcBef>
              <a:buNone/>
              <a:defRPr sz="2400" b="1" i="0">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編輯母片文字樣式</a:t>
            </a:r>
          </a:p>
        </p:txBody>
      </p:sp>
      <p:sp>
        <p:nvSpPr>
          <p:cNvPr id="49" name="文字預留位置 40">
            <a:extLst>
              <a:ext uri="{FF2B5EF4-FFF2-40B4-BE49-F238E27FC236}">
                <a16:creationId xmlns:a16="http://schemas.microsoft.com/office/drawing/2014/main" id="{BD1CBE09-ACAD-43FB-8617-942C604D408C}"/>
              </a:ext>
            </a:extLst>
          </p:cNvPr>
          <p:cNvSpPr>
            <a:spLocks noGrp="1"/>
          </p:cNvSpPr>
          <p:nvPr>
            <p:ph type="body" sz="quarter" idx="54"/>
          </p:nvPr>
        </p:nvSpPr>
        <p:spPr>
          <a:xfrm>
            <a:off x="7122858" y="4449344"/>
            <a:ext cx="3775075" cy="835297"/>
          </a:xfrm>
        </p:spPr>
        <p:txBody>
          <a:bodyPr rtlCol="0">
            <a:normAutofit/>
          </a:bodyPr>
          <a:lstStyle>
            <a:lvl1pPr marL="0" indent="0">
              <a:lnSpc>
                <a:spcPct val="100000"/>
              </a:lnSpc>
              <a:spcBef>
                <a:spcPts val="600"/>
              </a:spcBef>
              <a:buNone/>
              <a:defRPr sz="1600" i="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編輯母片文字樣式</a:t>
            </a:r>
          </a:p>
        </p:txBody>
      </p:sp>
      <p:sp>
        <p:nvSpPr>
          <p:cNvPr id="50" name="文字預留位置 40">
            <a:extLst>
              <a:ext uri="{FF2B5EF4-FFF2-40B4-BE49-F238E27FC236}">
                <a16:creationId xmlns:a16="http://schemas.microsoft.com/office/drawing/2014/main" id="{AF933841-8F79-4411-AE38-0E6EFFE2F13E}"/>
              </a:ext>
            </a:extLst>
          </p:cNvPr>
          <p:cNvSpPr>
            <a:spLocks noGrp="1"/>
          </p:cNvSpPr>
          <p:nvPr>
            <p:ph type="body" sz="quarter" idx="55"/>
          </p:nvPr>
        </p:nvSpPr>
        <p:spPr>
          <a:xfrm>
            <a:off x="7122858" y="4092292"/>
            <a:ext cx="3775075" cy="343264"/>
          </a:xfrm>
        </p:spPr>
        <p:txBody>
          <a:bodyPr rtlCol="0">
            <a:noAutofit/>
          </a:bodyPr>
          <a:lstStyle>
            <a:lvl1pPr marL="0" indent="0">
              <a:lnSpc>
                <a:spcPct val="100000"/>
              </a:lnSpc>
              <a:spcBef>
                <a:spcPts val="600"/>
              </a:spcBef>
              <a:buNone/>
              <a:defRPr sz="2400" b="1" i="0">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編輯母片文字樣式</a:t>
            </a:r>
          </a:p>
        </p:txBody>
      </p:sp>
      <p:sp>
        <p:nvSpPr>
          <p:cNvPr id="51" name="圖片預留位置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Tree>
    <p:extLst>
      <p:ext uri="{BB962C8B-B14F-4D97-AF65-F5344CB8AC3E}">
        <p14:creationId xmlns:p14="http://schemas.microsoft.com/office/powerpoint/2010/main" val="2466596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文字與電腦影像">
    <p:spTree>
      <p:nvGrpSpPr>
        <p:cNvPr id="1" name=""/>
        <p:cNvGrpSpPr/>
        <p:nvPr/>
      </p:nvGrpSpPr>
      <p:grpSpPr>
        <a:xfrm>
          <a:off x="0" y="0"/>
          <a:ext cx="0" cy="0"/>
          <a:chOff x="0" y="0"/>
          <a:chExt cx="0" cy="0"/>
        </a:xfrm>
      </p:grpSpPr>
      <p:sp>
        <p:nvSpPr>
          <p:cNvPr id="29" name="矩形 28" descr="筆刷筆觸點">
            <a:extLst>
              <a:ext uri="{FF2B5EF4-FFF2-40B4-BE49-F238E27FC236}">
                <a16:creationId xmlns:a16="http://schemas.microsoft.com/office/drawing/2014/main" id="{E2FED427-78BF-4C02-954D-E32E814394EA}"/>
              </a:ext>
            </a:extLst>
          </p:cNvPr>
          <p:cNvSpPr/>
          <p:nvPr userDrawn="1"/>
        </p:nvSpPr>
        <p:spPr>
          <a:xfrm>
            <a:off x="2328672" y="690372"/>
            <a:ext cx="7534656" cy="547725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TW" altLang="en-US" i="0">
                <a:latin typeface="Microsoft JhengHei UI" panose="020B0604030504040204" pitchFamily="34" charset="-120"/>
                <a:ea typeface="Microsoft JhengHei UI" panose="020B0604030504040204" pitchFamily="34" charset="-120"/>
                <a:sym typeface="Microsoft JhengHei UI" panose="020B0604030504040204" pitchFamily="34" charset="-120"/>
              </a:rPr>
              <a:t>  </a:t>
            </a:r>
            <a:endParaRPr lang="zh-TW" altLang="en-US" i="0"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4" name="橢圓​​ 33">
            <a:extLst>
              <a:ext uri="{FF2B5EF4-FFF2-40B4-BE49-F238E27FC236}">
                <a16:creationId xmlns:a16="http://schemas.microsoft.com/office/drawing/2014/main" id="{C9D05566-2E31-4BF1-84A9-915D1DC2D524}"/>
              </a:ext>
            </a:extLst>
          </p:cNvPr>
          <p:cNvSpPr/>
          <p:nvPr userDrawn="1"/>
        </p:nvSpPr>
        <p:spPr>
          <a:xfrm>
            <a:off x="9192013"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0" name="橢圓​​ 19">
            <a:extLst>
              <a:ext uri="{FF2B5EF4-FFF2-40B4-BE49-F238E27FC236}">
                <a16:creationId xmlns:a16="http://schemas.microsoft.com/office/drawing/2014/main" id="{71A7B534-52F4-40CD-9F32-B55843BFE1AF}"/>
              </a:ext>
            </a:extLst>
          </p:cNvPr>
          <p:cNvSpPr/>
          <p:nvPr userDrawn="1"/>
        </p:nvSpPr>
        <p:spPr>
          <a:xfrm>
            <a:off x="950259"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0" name="矩形 29" descr="電腦監視器">
            <a:extLst>
              <a:ext uri="{FF2B5EF4-FFF2-40B4-BE49-F238E27FC236}">
                <a16:creationId xmlns:a16="http://schemas.microsoft.com/office/drawing/2014/main" id="{562DC173-30FD-4C7B-8C34-C152F7D036AC}"/>
              </a:ext>
            </a:extLst>
          </p:cNvPr>
          <p:cNvSpPr/>
          <p:nvPr userDrawn="1"/>
        </p:nvSpPr>
        <p:spPr>
          <a:xfrm>
            <a:off x="3622548" y="1349070"/>
            <a:ext cx="4946904" cy="4946904"/>
          </a:xfrm>
          <a:prstGeom prst="rect">
            <a:avLst/>
          </a:prstGeom>
          <a:blipFill dpi="0" rotWithShape="1">
            <a:blip r:embed="rId4">
              <a:extLst>
                <a:ext uri="{96DAC541-7B7A-43D3-8B79-37D633B846F1}">
                  <asvg:svgBlip xmlns:asvg="http://schemas.microsoft.com/office/drawing/2016/SVG/main" r:embed="rId5"/>
                </a:ext>
              </a:extLst>
            </a:blip>
            <a:srcRect/>
            <a:stretch>
              <a:fillRect t="8333" b="83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TW" altLang="en-US">
                <a:latin typeface="Microsoft JhengHei UI" panose="020B0604030504040204" pitchFamily="34" charset="-120"/>
                <a:ea typeface="Microsoft JhengHei UI" panose="020B0604030504040204" pitchFamily="34" charset="-120"/>
                <a:sym typeface="Microsoft JhengHei UI" panose="020B0604030504040204" pitchFamily="34" charset="-120"/>
              </a:rPr>
              <a:t>   </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8" name="圖片預留位置 7">
            <a:extLst>
              <a:ext uri="{FF2B5EF4-FFF2-40B4-BE49-F238E27FC236}">
                <a16:creationId xmlns:a16="http://schemas.microsoft.com/office/drawing/2014/main" id="{CE072FE3-2973-4B25-909E-2BA6663CF30C}"/>
              </a:ext>
            </a:extLst>
          </p:cNvPr>
          <p:cNvSpPr>
            <a:spLocks noGrp="1"/>
          </p:cNvSpPr>
          <p:nvPr>
            <p:ph type="pic" sz="quarter" idx="57"/>
          </p:nvPr>
        </p:nvSpPr>
        <p:spPr>
          <a:xfrm>
            <a:off x="3804600" y="1954810"/>
            <a:ext cx="4582800" cy="2844000"/>
          </a:xfrm>
          <a:ln w="12700">
            <a:solidFill>
              <a:schemeClr val="accent1"/>
            </a:solidFill>
          </a:ln>
        </p:spPr>
        <p:txBody>
          <a:bodyPr rtlCol="0" anchor="ctr" anchorCtr="0"/>
          <a:lstStyle>
            <a:lvl1pPr marL="0" indent="0" algn="ctr">
              <a:buNone/>
              <a:defRPr>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2" name="標題 1">
            <a:extLst>
              <a:ext uri="{FF2B5EF4-FFF2-40B4-BE49-F238E27FC236}">
                <a16:creationId xmlns:a16="http://schemas.microsoft.com/office/drawing/2014/main" id="{ED6F3FD8-7BEB-4080-AD20-18CB6D7ECE3E}"/>
              </a:ext>
            </a:extLst>
          </p:cNvPr>
          <p:cNvSpPr>
            <a:spLocks noGrp="1"/>
          </p:cNvSpPr>
          <p:nvPr>
            <p:ph type="title"/>
          </p:nvPr>
        </p:nvSpPr>
        <p:spPr>
          <a:xfrm>
            <a:off x="838206" y="620867"/>
            <a:ext cx="10515600" cy="856343"/>
          </a:xfrm>
        </p:spPr>
        <p:txBody>
          <a:bodyPr rtlCol="0" anchor="b" anchorCtr="0"/>
          <a:lstStyle>
            <a:lvl1pPr algn="ct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按一下以編輯母片標題樣式</a:t>
            </a:r>
            <a:endParaRPr lang="zh-TW" altLang="en-US" dirty="0"/>
          </a:p>
        </p:txBody>
      </p:sp>
      <p:sp>
        <p:nvSpPr>
          <p:cNvPr id="4" name="日期預留位置 3">
            <a:extLst>
              <a:ext uri="{FF2B5EF4-FFF2-40B4-BE49-F238E27FC236}">
                <a16:creationId xmlns:a16="http://schemas.microsoft.com/office/drawing/2014/main" id="{347BF347-570A-4D1E-AA9F-818FDB9B3F8F}"/>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53A3ED16-39CF-4D11-9561-FB55A364B0E8}" type="datetime1">
              <a:rPr lang="zh-TW" altLang="en-US" smtClean="0"/>
              <a:pPr/>
              <a:t>2022/1/11</a:t>
            </a:fld>
            <a:endParaRPr lang="zh-TW" altLang="en-US" dirty="0"/>
          </a:p>
        </p:txBody>
      </p:sp>
      <p:sp>
        <p:nvSpPr>
          <p:cNvPr id="5" name="頁尾預留位置 4">
            <a:extLst>
              <a:ext uri="{FF2B5EF4-FFF2-40B4-BE49-F238E27FC236}">
                <a16:creationId xmlns:a16="http://schemas.microsoft.com/office/drawing/2014/main" id="{434DE783-5F47-47F2-85AE-C24C08C0090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6" name="投影片編號預留位置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470E458-E7C2-4395-B75D-476A174CEE45}" type="slidenum">
              <a:rPr lang="en-US" altLang="zh-TW" smtClean="0"/>
              <a:pPr/>
              <a:t>‹#›</a:t>
            </a:fld>
            <a:endParaRPr lang="zh-TW" altLang="en-US" dirty="0"/>
          </a:p>
        </p:txBody>
      </p:sp>
      <p:sp>
        <p:nvSpPr>
          <p:cNvPr id="16" name="圖片預留位置 81" descr="玻璃圖示">
            <a:extLst>
              <a:ext uri="{FF2B5EF4-FFF2-40B4-BE49-F238E27FC236}">
                <a16:creationId xmlns:a16="http://schemas.microsoft.com/office/drawing/2014/main" id="{FA770760-E084-465D-92C2-D95A8E9D6A87}"/>
              </a:ext>
            </a:extLst>
          </p:cNvPr>
          <p:cNvSpPr>
            <a:spLocks noGrp="1"/>
          </p:cNvSpPr>
          <p:nvPr>
            <p:ph type="pic" sz="quarter" idx="24"/>
          </p:nvPr>
        </p:nvSpPr>
        <p:spPr>
          <a:xfrm>
            <a:off x="1009659" y="2327837"/>
            <a:ext cx="504000" cy="504000"/>
          </a:xfrm>
          <a:prstGeom prst="ellipse">
            <a:avLst/>
          </a:prstGeom>
          <a:noFill/>
        </p:spPr>
        <p:txBody>
          <a:bodyPr rtlCol="0" anchor="ctr" anchorCtr="0">
            <a:noAutofit/>
          </a:bodyPr>
          <a:lstStyle>
            <a:lvl1pPr marL="0" indent="0" algn="ctr">
              <a:buNone/>
              <a:defRPr sz="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
        <p:nvSpPr>
          <p:cNvPr id="33" name="圖片預留位置 81" descr="玻璃圖示">
            <a:extLst>
              <a:ext uri="{FF2B5EF4-FFF2-40B4-BE49-F238E27FC236}">
                <a16:creationId xmlns:a16="http://schemas.microsoft.com/office/drawing/2014/main" id="{439FD4DD-D61C-4B02-8367-30738F632496}"/>
              </a:ext>
            </a:extLst>
          </p:cNvPr>
          <p:cNvSpPr>
            <a:spLocks noGrp="1"/>
          </p:cNvSpPr>
          <p:nvPr>
            <p:ph type="pic" sz="quarter" idx="46"/>
          </p:nvPr>
        </p:nvSpPr>
        <p:spPr>
          <a:xfrm>
            <a:off x="9251413" y="2327837"/>
            <a:ext cx="504000" cy="504000"/>
          </a:xfrm>
          <a:prstGeom prst="ellipse">
            <a:avLst/>
          </a:prstGeom>
          <a:noFill/>
        </p:spPr>
        <p:txBody>
          <a:bodyPr rtlCol="0" anchor="ctr" anchorCtr="0">
            <a:noAutofit/>
          </a:bodyPr>
          <a:lstStyle>
            <a:lvl1pPr marL="0" indent="0" algn="ctr">
              <a:buNone/>
              <a:defRPr sz="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cxnSp>
        <p:nvCxnSpPr>
          <p:cNvPr id="37" name="直線接點​​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文字預留位置 40">
            <a:extLst>
              <a:ext uri="{FF2B5EF4-FFF2-40B4-BE49-F238E27FC236}">
                <a16:creationId xmlns:a16="http://schemas.microsoft.com/office/drawing/2014/main" id="{59B205DF-9BF4-48EF-8022-300C804E010A}"/>
              </a:ext>
            </a:extLst>
          </p:cNvPr>
          <p:cNvSpPr>
            <a:spLocks noGrp="1"/>
          </p:cNvSpPr>
          <p:nvPr>
            <p:ph type="body" sz="quarter" idx="48"/>
          </p:nvPr>
        </p:nvSpPr>
        <p:spPr>
          <a:xfrm>
            <a:off x="846771" y="3406743"/>
            <a:ext cx="2217507" cy="1673518"/>
          </a:xfrm>
        </p:spPr>
        <p:txBody>
          <a:bodyPr rtlCol="0">
            <a:normAutofit/>
          </a:bodyPr>
          <a:lstStyle>
            <a:lvl1pPr marL="0" indent="0">
              <a:lnSpc>
                <a:spcPct val="100000"/>
              </a:lnSpc>
              <a:spcBef>
                <a:spcPts val="600"/>
              </a:spcBef>
              <a:buNone/>
              <a:defRPr sz="16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編輯母片文字樣式</a:t>
            </a:r>
          </a:p>
        </p:txBody>
      </p:sp>
      <p:sp>
        <p:nvSpPr>
          <p:cNvPr id="42" name="文字預留位置 40">
            <a:extLst>
              <a:ext uri="{FF2B5EF4-FFF2-40B4-BE49-F238E27FC236}">
                <a16:creationId xmlns:a16="http://schemas.microsoft.com/office/drawing/2014/main" id="{C0A3825F-66E4-4D75-A32B-6A194767C07D}"/>
              </a:ext>
            </a:extLst>
          </p:cNvPr>
          <p:cNvSpPr>
            <a:spLocks noGrp="1"/>
          </p:cNvSpPr>
          <p:nvPr>
            <p:ph type="body" sz="quarter" idx="49" hasCustomPrompt="1"/>
          </p:nvPr>
        </p:nvSpPr>
        <p:spPr>
          <a:xfrm>
            <a:off x="846771" y="2996616"/>
            <a:ext cx="2217507" cy="343264"/>
          </a:xfrm>
        </p:spPr>
        <p:txBody>
          <a:bodyPr rtlCol="0">
            <a:noAutofit/>
          </a:bodyPr>
          <a:lstStyle>
            <a:lvl1pPr marL="0" indent="0">
              <a:lnSpc>
                <a:spcPct val="100000"/>
              </a:lnSpc>
              <a:spcBef>
                <a:spcPts val="600"/>
              </a:spcBef>
              <a:buNone/>
              <a:defRPr sz="2400" b="1" i="0">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編輯文字樣式</a:t>
            </a:r>
            <a:endParaRPr lang="zh-TW" altLang="en-US" dirty="0"/>
          </a:p>
        </p:txBody>
      </p:sp>
      <p:sp>
        <p:nvSpPr>
          <p:cNvPr id="47" name="文字預留位置 40">
            <a:extLst>
              <a:ext uri="{FF2B5EF4-FFF2-40B4-BE49-F238E27FC236}">
                <a16:creationId xmlns:a16="http://schemas.microsoft.com/office/drawing/2014/main" id="{75BC95B2-2A0B-4600-8DEA-881D97FE4D91}"/>
              </a:ext>
            </a:extLst>
          </p:cNvPr>
          <p:cNvSpPr>
            <a:spLocks noGrp="1"/>
          </p:cNvSpPr>
          <p:nvPr>
            <p:ph type="body" sz="quarter" idx="52"/>
          </p:nvPr>
        </p:nvSpPr>
        <p:spPr>
          <a:xfrm>
            <a:off x="9112624" y="3406743"/>
            <a:ext cx="2297013" cy="1673518"/>
          </a:xfrm>
        </p:spPr>
        <p:txBody>
          <a:bodyPr rtlCol="0">
            <a:normAutofit/>
          </a:bodyPr>
          <a:lstStyle>
            <a:lvl1pPr marL="0" indent="0">
              <a:lnSpc>
                <a:spcPct val="100000"/>
              </a:lnSpc>
              <a:spcBef>
                <a:spcPts val="600"/>
              </a:spcBef>
              <a:buNone/>
              <a:defRPr sz="16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編輯母片文字樣式</a:t>
            </a:r>
          </a:p>
        </p:txBody>
      </p:sp>
      <p:sp>
        <p:nvSpPr>
          <p:cNvPr id="48" name="文字預留位置 40">
            <a:extLst>
              <a:ext uri="{FF2B5EF4-FFF2-40B4-BE49-F238E27FC236}">
                <a16:creationId xmlns:a16="http://schemas.microsoft.com/office/drawing/2014/main" id="{678160C2-383A-4E7C-9882-901E9C2ACCB9}"/>
              </a:ext>
            </a:extLst>
          </p:cNvPr>
          <p:cNvSpPr>
            <a:spLocks noGrp="1"/>
          </p:cNvSpPr>
          <p:nvPr>
            <p:ph type="body" sz="quarter" idx="53" hasCustomPrompt="1"/>
          </p:nvPr>
        </p:nvSpPr>
        <p:spPr>
          <a:xfrm>
            <a:off x="9112624" y="2996616"/>
            <a:ext cx="2297013" cy="343264"/>
          </a:xfrm>
        </p:spPr>
        <p:txBody>
          <a:bodyPr rtlCol="0">
            <a:noAutofit/>
          </a:bodyPr>
          <a:lstStyle>
            <a:lvl1pPr marL="0" indent="0">
              <a:lnSpc>
                <a:spcPct val="100000"/>
              </a:lnSpc>
              <a:spcBef>
                <a:spcPts val="600"/>
              </a:spcBef>
              <a:buNone/>
              <a:defRPr sz="2400" b="1" i="0">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編輯文字樣式</a:t>
            </a:r>
            <a:endParaRPr lang="zh-TW" altLang="en-US" dirty="0"/>
          </a:p>
        </p:txBody>
      </p:sp>
      <p:sp>
        <p:nvSpPr>
          <p:cNvPr id="51" name="圖片預留位置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Tree>
    <p:extLst>
      <p:ext uri="{BB962C8B-B14F-4D97-AF65-F5344CB8AC3E}">
        <p14:creationId xmlns:p14="http://schemas.microsoft.com/office/powerpoint/2010/main" val="3187464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標題與副標題">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6" name="矩形 5" descr="筆刷筆觸遮罩">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i="0"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 name="標題 1">
            <a:extLst>
              <a:ext uri="{FF2B5EF4-FFF2-40B4-BE49-F238E27FC236}">
                <a16:creationId xmlns:a16="http://schemas.microsoft.com/office/drawing/2014/main" id="{16041A2D-ABDE-480C-AB32-045C19139898}"/>
              </a:ext>
            </a:extLst>
          </p:cNvPr>
          <p:cNvSpPr>
            <a:spLocks noGrp="1"/>
          </p:cNvSpPr>
          <p:nvPr>
            <p:ph type="title"/>
          </p:nvPr>
        </p:nvSpPr>
        <p:spPr>
          <a:xfrm>
            <a:off x="838206" y="4059533"/>
            <a:ext cx="10515600" cy="809566"/>
          </a:xfrm>
        </p:spPr>
        <p:txBody>
          <a:bodyPr rtlCol="0"/>
          <a:lstStyle>
            <a:lvl1pPr algn="ct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按一下以編輯母片標題樣式</a:t>
            </a:r>
            <a:endParaRPr lang="zh-TW" altLang="en-US" dirty="0"/>
          </a:p>
        </p:txBody>
      </p:sp>
      <p:sp>
        <p:nvSpPr>
          <p:cNvPr id="3" name="日期預留位置 2">
            <a:extLst>
              <a:ext uri="{FF2B5EF4-FFF2-40B4-BE49-F238E27FC236}">
                <a16:creationId xmlns:a16="http://schemas.microsoft.com/office/drawing/2014/main" id="{AD2437AC-C786-43E7-929A-85563795020F}"/>
              </a:ext>
            </a:extLst>
          </p:cNvPr>
          <p:cNvSpPr>
            <a:spLocks noGrp="1"/>
          </p:cNvSpPr>
          <p:nvPr>
            <p:ph type="dt" sz="half" idx="10"/>
          </p:nvPr>
        </p:nvSpPr>
        <p:spPr/>
        <p:txBody>
          <a:bodyPr rtlCol="0"/>
          <a:lstStyle>
            <a:lvl1pPr>
              <a:defRPr>
                <a:solidFill>
                  <a:srgbClr val="FFFFFF"/>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7822CF10-E438-4F89-9378-DCA28298FB22}" type="datetime1">
              <a:rPr lang="zh-TW" altLang="en-US" smtClean="0"/>
              <a:pPr/>
              <a:t>2022/1/11</a:t>
            </a:fld>
            <a:endParaRPr lang="zh-TW" altLang="en-US" dirty="0"/>
          </a:p>
        </p:txBody>
      </p:sp>
      <p:sp>
        <p:nvSpPr>
          <p:cNvPr id="4" name="頁尾預留位置 3">
            <a:extLst>
              <a:ext uri="{FF2B5EF4-FFF2-40B4-BE49-F238E27FC236}">
                <a16:creationId xmlns:a16="http://schemas.microsoft.com/office/drawing/2014/main" id="{07720D3E-4D0E-4BDD-B620-8E9C6BCD0D19}"/>
              </a:ext>
            </a:extLst>
          </p:cNvPr>
          <p:cNvSpPr>
            <a:spLocks noGrp="1"/>
          </p:cNvSpPr>
          <p:nvPr>
            <p:ph type="ftr" sz="quarter" idx="11"/>
          </p:nvPr>
        </p:nvSpPr>
        <p:spPr/>
        <p:txBody>
          <a:bodyPr rtlCol="0"/>
          <a:lstStyle>
            <a:lvl1pPr>
              <a:defRPr>
                <a:solidFill>
                  <a:srgbClr val="FFFFFF"/>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5" name="投影片編號預留位置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470E458-E7C2-4395-B75D-476A174CEE45}" type="slidenum">
              <a:rPr lang="en-US" altLang="zh-TW" smtClean="0"/>
              <a:pPr/>
              <a:t>‹#›</a:t>
            </a:fld>
            <a:endParaRPr lang="zh-TW" altLang="en-US" dirty="0"/>
          </a:p>
        </p:txBody>
      </p:sp>
      <p:sp>
        <p:nvSpPr>
          <p:cNvPr id="8" name="橢圓​​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9" name="圖片預留位置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40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cxnSp>
        <p:nvCxnSpPr>
          <p:cNvPr id="14" name="直線接點​​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5" name="副標題 2">
            <a:extLst>
              <a:ext uri="{FF2B5EF4-FFF2-40B4-BE49-F238E27FC236}">
                <a16:creationId xmlns:a16="http://schemas.microsoft.com/office/drawing/2014/main" id="{07FA0C7A-BDB4-41ED-8B06-85890DD70D92}"/>
              </a:ext>
            </a:extLst>
          </p:cNvPr>
          <p:cNvSpPr>
            <a:spLocks noGrp="1"/>
          </p:cNvSpPr>
          <p:nvPr>
            <p:ph type="subTitle" idx="15" hasCustomPrompt="1"/>
          </p:nvPr>
        </p:nvSpPr>
        <p:spPr>
          <a:xfrm>
            <a:off x="838200" y="4901618"/>
            <a:ext cx="10515600" cy="526312"/>
          </a:xfrm>
        </p:spPr>
        <p:txBody>
          <a:bodyPr rtlCol="0" anchor="ctr" anchorCtr="0">
            <a:normAutofit/>
          </a:bodyPr>
          <a:lstStyle>
            <a:lvl1pPr marL="0" indent="0" algn="ctr">
              <a:buNone/>
              <a:defRPr sz="24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a:t>按一下以編輯母片副標題樣式</a:t>
            </a:r>
            <a:endParaRPr lang="zh-TW" altLang="en-US" dirty="0"/>
          </a:p>
        </p:txBody>
      </p:sp>
    </p:spTree>
    <p:extLst>
      <p:ext uri="{BB962C8B-B14F-4D97-AF65-F5344CB8AC3E}">
        <p14:creationId xmlns:p14="http://schemas.microsoft.com/office/powerpoint/2010/main" val="2245020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三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17C2F7-CB66-4CB8-B26F-7B3C64D575E4}"/>
              </a:ext>
            </a:extLst>
          </p:cNvPr>
          <p:cNvSpPr>
            <a:spLocks noGrp="1"/>
          </p:cNvSpPr>
          <p:nvPr>
            <p:ph type="title"/>
          </p:nvPr>
        </p:nvSpPr>
        <p:spPr>
          <a:xfrm>
            <a:off x="838206" y="757392"/>
            <a:ext cx="10515600" cy="704696"/>
          </a:xfrm>
        </p:spPr>
        <p:txBody>
          <a:bodyPr rtlCol="0" anchor="b" anchorCtr="0"/>
          <a:lstStyle>
            <a:lvl1pPr algn="ctr">
              <a:defRPr>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按一下以編輯母片標題樣式</a:t>
            </a:r>
            <a:endParaRPr lang="zh-TW" altLang="en-US" dirty="0"/>
          </a:p>
        </p:txBody>
      </p:sp>
      <p:sp>
        <p:nvSpPr>
          <p:cNvPr id="3" name="內容預留位置 2">
            <a:extLst>
              <a:ext uri="{FF2B5EF4-FFF2-40B4-BE49-F238E27FC236}">
                <a16:creationId xmlns:a16="http://schemas.microsoft.com/office/drawing/2014/main" id="{379FEDE1-14F2-46B9-85D8-8B68DB5F2E57}"/>
              </a:ext>
            </a:extLst>
          </p:cNvPr>
          <p:cNvSpPr>
            <a:spLocks noGrp="1"/>
          </p:cNvSpPr>
          <p:nvPr>
            <p:ph sz="half" idx="1"/>
          </p:nvPr>
        </p:nvSpPr>
        <p:spPr>
          <a:xfrm>
            <a:off x="838200" y="2998971"/>
            <a:ext cx="3312000" cy="2528208"/>
          </a:xfrm>
        </p:spPr>
        <p:txBody>
          <a:bodyPr rtlCol="0">
            <a:normAutofit/>
          </a:bodyPr>
          <a:lstStyle>
            <a:lvl1pPr marL="0" indent="0">
              <a:lnSpc>
                <a:spcPct val="100000"/>
              </a:lnSpc>
              <a:spcBef>
                <a:spcPts val="600"/>
              </a:spcBef>
              <a:buNone/>
              <a:defRPr sz="16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lvl="0" rtl="0"/>
            <a:r>
              <a:rPr lang="zh-TW" altLang="en-US"/>
              <a:t>編輯母片文字樣式</a:t>
            </a:r>
          </a:p>
        </p:txBody>
      </p:sp>
      <p:sp>
        <p:nvSpPr>
          <p:cNvPr id="4" name="內容預留位置 3">
            <a:extLst>
              <a:ext uri="{FF2B5EF4-FFF2-40B4-BE49-F238E27FC236}">
                <a16:creationId xmlns:a16="http://schemas.microsoft.com/office/drawing/2014/main" id="{7069FC09-58F1-47E8-B7C1-B82F1844D96E}"/>
              </a:ext>
            </a:extLst>
          </p:cNvPr>
          <p:cNvSpPr>
            <a:spLocks noGrp="1"/>
          </p:cNvSpPr>
          <p:nvPr>
            <p:ph sz="half" idx="2"/>
          </p:nvPr>
        </p:nvSpPr>
        <p:spPr>
          <a:xfrm>
            <a:off x="4440000" y="2998971"/>
            <a:ext cx="3312000" cy="2528208"/>
          </a:xfrm>
        </p:spPr>
        <p:txBody>
          <a:bodyPr rtlCol="0">
            <a:normAutofit/>
          </a:bodyPr>
          <a:lstStyle>
            <a:lvl1pPr marL="0" indent="0">
              <a:lnSpc>
                <a:spcPct val="100000"/>
              </a:lnSpc>
              <a:spcBef>
                <a:spcPts val="600"/>
              </a:spcBef>
              <a:buNone/>
              <a:defRPr sz="16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lvl="0" rtl="0"/>
            <a:r>
              <a:rPr lang="zh-TW" altLang="en-US"/>
              <a:t>編輯母片文字樣式</a:t>
            </a:r>
          </a:p>
        </p:txBody>
      </p:sp>
      <p:sp>
        <p:nvSpPr>
          <p:cNvPr id="5" name="日期預留位置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42CFE2B2-05EA-46DA-8F99-1805666DC540}" type="datetime1">
              <a:rPr lang="zh-TW" altLang="en-US" smtClean="0"/>
              <a:pPr/>
              <a:t>2022/1/11</a:t>
            </a:fld>
            <a:endParaRPr lang="zh-TW" altLang="en-US" dirty="0"/>
          </a:p>
        </p:txBody>
      </p:sp>
      <p:sp>
        <p:nvSpPr>
          <p:cNvPr id="6" name="頁尾預留位置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7" name="投影片編號預留位置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470E458-E7C2-4395-B75D-476A174CEE45}" type="slidenum">
              <a:rPr lang="en-US" altLang="zh-TW" smtClean="0"/>
              <a:pPr/>
              <a:t>‹#›</a:t>
            </a:fld>
            <a:endParaRPr lang="zh-TW" altLang="en-US" dirty="0"/>
          </a:p>
        </p:txBody>
      </p:sp>
      <p:cxnSp>
        <p:nvCxnSpPr>
          <p:cNvPr id="9" name="直線接點​​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副標題 2">
            <a:extLst>
              <a:ext uri="{FF2B5EF4-FFF2-40B4-BE49-F238E27FC236}">
                <a16:creationId xmlns:a16="http://schemas.microsoft.com/office/drawing/2014/main" id="{A617DA88-4765-4225-9C56-CD0FFD9D7673}"/>
              </a:ext>
            </a:extLst>
          </p:cNvPr>
          <p:cNvSpPr>
            <a:spLocks noGrp="1"/>
          </p:cNvSpPr>
          <p:nvPr>
            <p:ph type="subTitle" idx="15" hasCustomPrompt="1"/>
          </p:nvPr>
        </p:nvSpPr>
        <p:spPr>
          <a:xfrm>
            <a:off x="838200" y="1632332"/>
            <a:ext cx="10515600" cy="526312"/>
          </a:xfrm>
        </p:spPr>
        <p:txBody>
          <a:bodyPr rtlCol="0" anchor="ctr" anchorCtr="0">
            <a:normAutofit/>
          </a:bodyPr>
          <a:lstStyle>
            <a:lvl1pPr marL="0" indent="0" algn="ctr">
              <a:buNone/>
              <a:defRPr sz="24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a:t>按一下以編輯母片副標題樣式</a:t>
            </a:r>
            <a:endParaRPr lang="zh-TW" altLang="en-US" dirty="0"/>
          </a:p>
        </p:txBody>
      </p:sp>
      <p:sp>
        <p:nvSpPr>
          <p:cNvPr id="14" name="文字預留位置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0" y="2593413"/>
            <a:ext cx="3312000" cy="343264"/>
          </a:xfrm>
        </p:spPr>
        <p:txBody>
          <a:bodyPr rtlCol="0">
            <a:noAutofit/>
          </a:bodyPr>
          <a:lstStyle>
            <a:lvl1pPr marL="0" indent="0">
              <a:lnSpc>
                <a:spcPct val="100000"/>
              </a:lnSpc>
              <a:spcBef>
                <a:spcPts val="600"/>
              </a:spcBef>
              <a:buNone/>
              <a:defRPr sz="2400" b="1" i="0">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編輯母片文字樣式</a:t>
            </a:r>
          </a:p>
        </p:txBody>
      </p:sp>
      <p:sp>
        <p:nvSpPr>
          <p:cNvPr id="17" name="內容預留位置 3">
            <a:extLst>
              <a:ext uri="{FF2B5EF4-FFF2-40B4-BE49-F238E27FC236}">
                <a16:creationId xmlns:a16="http://schemas.microsoft.com/office/drawing/2014/main" id="{5400C05A-142B-49F8-AC8C-60DBCE7C4B58}"/>
              </a:ext>
            </a:extLst>
          </p:cNvPr>
          <p:cNvSpPr>
            <a:spLocks noGrp="1"/>
          </p:cNvSpPr>
          <p:nvPr>
            <p:ph sz="half" idx="50"/>
          </p:nvPr>
        </p:nvSpPr>
        <p:spPr>
          <a:xfrm>
            <a:off x="8041800" y="2998971"/>
            <a:ext cx="3312000" cy="2528208"/>
          </a:xfrm>
        </p:spPr>
        <p:txBody>
          <a:bodyPr rtlCol="0">
            <a:normAutofit/>
          </a:bodyPr>
          <a:lstStyle>
            <a:lvl1pPr marL="0" indent="0">
              <a:lnSpc>
                <a:spcPct val="100000"/>
              </a:lnSpc>
              <a:spcBef>
                <a:spcPts val="600"/>
              </a:spcBef>
              <a:buNone/>
              <a:defRPr sz="1600" i="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lvl="0" rtl="0"/>
            <a:r>
              <a:rPr lang="zh-TW" altLang="en-US"/>
              <a:t>編輯母片文字樣式</a:t>
            </a:r>
          </a:p>
        </p:txBody>
      </p:sp>
      <p:sp>
        <p:nvSpPr>
          <p:cNvPr id="19" name="文字預留位置 40">
            <a:extLst>
              <a:ext uri="{FF2B5EF4-FFF2-40B4-BE49-F238E27FC236}">
                <a16:creationId xmlns:a16="http://schemas.microsoft.com/office/drawing/2014/main" id="{BA84A100-E46E-4A91-8A0C-75C717CDFB6D}"/>
              </a:ext>
            </a:extLst>
          </p:cNvPr>
          <p:cNvSpPr>
            <a:spLocks noGrp="1"/>
          </p:cNvSpPr>
          <p:nvPr>
            <p:ph type="body" sz="quarter" idx="51"/>
          </p:nvPr>
        </p:nvSpPr>
        <p:spPr>
          <a:xfrm>
            <a:off x="4440000" y="2593413"/>
            <a:ext cx="3312000" cy="343264"/>
          </a:xfrm>
        </p:spPr>
        <p:txBody>
          <a:bodyPr rtlCol="0">
            <a:noAutofit/>
          </a:bodyPr>
          <a:lstStyle>
            <a:lvl1pPr marL="0" indent="0">
              <a:lnSpc>
                <a:spcPct val="100000"/>
              </a:lnSpc>
              <a:spcBef>
                <a:spcPts val="600"/>
              </a:spcBef>
              <a:buNone/>
              <a:defRPr sz="2400" b="1" i="0">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編輯母片文字樣式</a:t>
            </a:r>
          </a:p>
        </p:txBody>
      </p:sp>
      <p:sp>
        <p:nvSpPr>
          <p:cNvPr id="20" name="文字預留位置 40">
            <a:extLst>
              <a:ext uri="{FF2B5EF4-FFF2-40B4-BE49-F238E27FC236}">
                <a16:creationId xmlns:a16="http://schemas.microsoft.com/office/drawing/2014/main" id="{DB13281D-9A7C-4ED9-86E0-B903E8AE724B}"/>
              </a:ext>
            </a:extLst>
          </p:cNvPr>
          <p:cNvSpPr>
            <a:spLocks noGrp="1"/>
          </p:cNvSpPr>
          <p:nvPr>
            <p:ph type="body" sz="quarter" idx="52"/>
          </p:nvPr>
        </p:nvSpPr>
        <p:spPr>
          <a:xfrm>
            <a:off x="8041800" y="2593413"/>
            <a:ext cx="3312000" cy="343264"/>
          </a:xfrm>
        </p:spPr>
        <p:txBody>
          <a:bodyPr rtlCol="0">
            <a:noAutofit/>
          </a:bodyPr>
          <a:lstStyle>
            <a:lvl1pPr marL="0" indent="0">
              <a:lnSpc>
                <a:spcPct val="100000"/>
              </a:lnSpc>
              <a:spcBef>
                <a:spcPts val="600"/>
              </a:spcBef>
              <a:buNone/>
              <a:defRPr sz="2400" b="1" i="0">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vl2pPr marL="457200" indent="0">
              <a:buNone/>
              <a:defRPr/>
            </a:lvl2pPr>
          </a:lstStyle>
          <a:p>
            <a:pPr lvl="0" rtl="0"/>
            <a:r>
              <a:rPr lang="zh-TW" altLang="en-US"/>
              <a:t>編輯母片文字樣式</a:t>
            </a:r>
          </a:p>
        </p:txBody>
      </p:sp>
      <p:sp>
        <p:nvSpPr>
          <p:cNvPr id="21" name="圖片預留位置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400">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pPr rtl="0"/>
            <a:r>
              <a:rPr lang="zh-TW" altLang="en-US"/>
              <a:t>按一下圖示以新增圖片</a:t>
            </a:r>
            <a:endParaRPr lang="zh-TW" altLang="en-US" dirty="0"/>
          </a:p>
        </p:txBody>
      </p:sp>
    </p:spTree>
    <p:extLst>
      <p:ext uri="{BB962C8B-B14F-4D97-AF65-F5344CB8AC3E}">
        <p14:creationId xmlns:p14="http://schemas.microsoft.com/office/powerpoint/2010/main" val="3908543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預留位置 1">
            <a:extLst>
              <a:ext uri="{FF2B5EF4-FFF2-40B4-BE49-F238E27FC236}">
                <a16:creationId xmlns:a16="http://schemas.microsoft.com/office/drawing/2014/main" id="{5AEE8E21-DA8C-48C2-84A8-3E52CDB57D58}"/>
              </a:ext>
            </a:extLst>
          </p:cNvPr>
          <p:cNvSpPr>
            <a:spLocks noGrp="1"/>
          </p:cNvSpPr>
          <p:nvPr>
            <p:ph type="title"/>
          </p:nvPr>
        </p:nvSpPr>
        <p:spPr>
          <a:xfrm>
            <a:off x="838206" y="365125"/>
            <a:ext cx="10515600" cy="1325563"/>
          </a:xfrm>
          <a:prstGeom prst="rect">
            <a:avLst/>
          </a:prstGeom>
        </p:spPr>
        <p:txBody>
          <a:bodyPr vert="horz" lIns="91440" tIns="45720" rIns="91440" bIns="45720" rtlCol="0" anchor="ctr">
            <a:normAutofit/>
          </a:bodyPr>
          <a:lstStyle/>
          <a:p>
            <a:pPr rtl="0"/>
            <a:r>
              <a:rPr lang="zh-TW" altLang="en-US"/>
              <a:t>按一下以編輯母片標題樣式</a:t>
            </a:r>
            <a:endParaRPr lang="zh-TW" altLang="en-US" dirty="0"/>
          </a:p>
        </p:txBody>
      </p:sp>
      <p:sp>
        <p:nvSpPr>
          <p:cNvPr id="3" name="文字預留位置 2">
            <a:extLst>
              <a:ext uri="{FF2B5EF4-FFF2-40B4-BE49-F238E27FC236}">
                <a16:creationId xmlns:a16="http://schemas.microsoft.com/office/drawing/2014/main" id="{7AC391D3-C433-4A10-BCCB-AC8D646401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TW" altLang="en-US"/>
              <a:t>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ltLang="en-US" dirty="0"/>
          </a:p>
        </p:txBody>
      </p:sp>
      <p:sp>
        <p:nvSpPr>
          <p:cNvPr id="4" name="日期預留位置 3">
            <a:extLst>
              <a:ext uri="{FF2B5EF4-FFF2-40B4-BE49-F238E27FC236}">
                <a16:creationId xmlns:a16="http://schemas.microsoft.com/office/drawing/2014/main" id="{821464C9-3D68-47CD-9063-9947FA3963D1}"/>
              </a:ext>
            </a:extLst>
          </p:cNvPr>
          <p:cNvSpPr>
            <a:spLocks noGrp="1"/>
          </p:cNvSpPr>
          <p:nvPr>
            <p:ph type="dt" sz="half" idx="2"/>
          </p:nvPr>
        </p:nvSpPr>
        <p:spPr>
          <a:xfrm>
            <a:off x="838200" y="286747"/>
            <a:ext cx="2743200" cy="365125"/>
          </a:xfrm>
          <a:prstGeom prst="rect">
            <a:avLst/>
          </a:prstGeom>
        </p:spPr>
        <p:txBody>
          <a:bodyPr vert="horz" lIns="91440" tIns="45720" rIns="91440" bIns="45720" rtlCol="0" anchor="ctr"/>
          <a:lstStyle>
            <a:lvl1pPr algn="l">
              <a:defRPr sz="120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D69F6156-1632-43CC-AC3C-5627E7C96525}" type="datetime1">
              <a:rPr lang="zh-TW" altLang="en-US" smtClean="0"/>
              <a:pPr/>
              <a:t>2022/1/11</a:t>
            </a:fld>
            <a:endParaRPr lang="zh-TW" altLang="en-US" dirty="0"/>
          </a:p>
        </p:txBody>
      </p:sp>
      <p:sp>
        <p:nvSpPr>
          <p:cNvPr id="5" name="頁尾預留位置 4">
            <a:extLst>
              <a:ext uri="{FF2B5EF4-FFF2-40B4-BE49-F238E27FC236}">
                <a16:creationId xmlns:a16="http://schemas.microsoft.com/office/drawing/2014/main" id="{FC0211C0-B516-4F22-84A2-69B5EEFB4ECB}"/>
              </a:ext>
            </a:extLst>
          </p:cNvPr>
          <p:cNvSpPr>
            <a:spLocks noGrp="1"/>
          </p:cNvSpPr>
          <p:nvPr>
            <p:ph type="ftr" sz="quarter" idx="3"/>
          </p:nvPr>
        </p:nvSpPr>
        <p:spPr>
          <a:xfrm>
            <a:off x="7351740" y="286747"/>
            <a:ext cx="4114800" cy="365125"/>
          </a:xfrm>
          <a:prstGeom prst="rect">
            <a:avLst/>
          </a:prstGeom>
        </p:spPr>
        <p:txBody>
          <a:bodyPr vert="horz" lIns="91440" tIns="45720" rIns="91440" bIns="45720" rtlCol="0" anchor="ctr"/>
          <a:lstStyle>
            <a:lvl1pPr algn="r">
              <a:defRPr sz="1200">
                <a:solidFill>
                  <a:schemeClr val="tx2"/>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endParaRPr lang="zh-TW" altLang="en-US" dirty="0"/>
          </a:p>
        </p:txBody>
      </p:sp>
      <p:sp>
        <p:nvSpPr>
          <p:cNvPr id="6" name="投影片編號預留位置 5">
            <a:extLst>
              <a:ext uri="{FF2B5EF4-FFF2-40B4-BE49-F238E27FC236}">
                <a16:creationId xmlns:a16="http://schemas.microsoft.com/office/drawing/2014/main" id="{E935D5E2-D6AF-47D7-B943-C9FAB666BA67}"/>
              </a:ext>
            </a:extLst>
          </p:cNvPr>
          <p:cNvSpPr>
            <a:spLocks noGrp="1"/>
          </p:cNvSpPr>
          <p:nvPr>
            <p:ph type="sldNum" sz="quarter" idx="4"/>
          </p:nvPr>
        </p:nvSpPr>
        <p:spPr>
          <a:xfrm>
            <a:off x="11042882" y="5976001"/>
            <a:ext cx="366756" cy="365125"/>
          </a:xfrm>
          <a:prstGeom prst="rect">
            <a:avLst/>
          </a:prstGeom>
        </p:spPr>
        <p:txBody>
          <a:bodyPr vert="horz" lIns="91440" tIns="45720" rIns="91440" bIns="45720" rtlCol="0" anchor="ctr"/>
          <a:lstStyle>
            <a:lvl1pPr algn="ctr">
              <a:defRPr sz="1000">
                <a:solidFill>
                  <a:schemeClr val="tx1"/>
                </a:solidFill>
                <a:latin typeface="Microsoft JhengHei UI" panose="020B0604030504040204" pitchFamily="34" charset="-120"/>
                <a:ea typeface="Microsoft JhengHei UI" panose="020B0604030504040204" pitchFamily="34" charset="-120"/>
                <a:sym typeface="Microsoft JhengHei UI" panose="020B0604030504040204" pitchFamily="34" charset="-120"/>
              </a:defRPr>
            </a:lvl1pPr>
          </a:lstStyle>
          <a:p>
            <a:fld id="{F470E458-E7C2-4395-B75D-476A174CEE45}" type="slidenum">
              <a:rPr lang="en-US" altLang="zh-TW" smtClean="0"/>
              <a:pPr/>
              <a:t>‹#›</a:t>
            </a:fld>
            <a:endParaRPr lang="zh-TW" altLang="en-US" dirty="0"/>
          </a:p>
        </p:txBody>
      </p:sp>
      <p:sp>
        <p:nvSpPr>
          <p:cNvPr id="7" name="橢圓​​ 6">
            <a:extLst>
              <a:ext uri="{FF2B5EF4-FFF2-40B4-BE49-F238E27FC236}">
                <a16:creationId xmlns:a16="http://schemas.microsoft.com/office/drawing/2014/main" id="{AA0AC1CF-7888-4B0B-B751-F9C83F4B7C06}"/>
              </a:ext>
            </a:extLst>
          </p:cNvPr>
          <p:cNvSpPr/>
          <p:nvPr userDrawn="1"/>
        </p:nvSpPr>
        <p:spPr>
          <a:xfrm>
            <a:off x="11066240" y="5998544"/>
            <a:ext cx="320040" cy="32004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654073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6" r:id="rId4"/>
    <p:sldLayoutId id="2147483657" r:id="rId5"/>
    <p:sldLayoutId id="2147483658" r:id="rId6"/>
    <p:sldLayoutId id="2147483659" r:id="rId7"/>
    <p:sldLayoutId id="2147483654" r:id="rId8"/>
    <p:sldLayoutId id="2147483652"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6" r:id="rId25"/>
    <p:sldLayoutId id="2147483675" r:id="rId26"/>
    <p:sldLayoutId id="2147483655" r:id="rId27"/>
  </p:sldLayoutIdLst>
  <p:hf hdr="0" ftr="0" dt="0"/>
  <p:txStyles>
    <p:titleStyle>
      <a:lvl1pPr algn="l" defTabSz="914400" rtl="0" eaLnBrk="1" latinLnBrk="0" hangingPunct="1">
        <a:lnSpc>
          <a:spcPct val="90000"/>
        </a:lnSpc>
        <a:spcBef>
          <a:spcPct val="0"/>
        </a:spcBef>
        <a:buNone/>
        <a:defRPr sz="3600" b="1" kern="1200">
          <a:solidFill>
            <a:schemeClr val="tx1"/>
          </a:solidFill>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4" userDrawn="1">
          <p15:clr>
            <a:srgbClr val="F26B43"/>
          </p15:clr>
        </p15:guide>
        <p15:guide id="2" pos="7174" userDrawn="1">
          <p15:clr>
            <a:srgbClr val="F26B43"/>
          </p15:clr>
        </p15:guide>
        <p15:guide id="3" orient="horz" pos="3974" userDrawn="1">
          <p15:clr>
            <a:srgbClr val="F26B43"/>
          </p15:clr>
        </p15:guide>
        <p15:guide id="4" pos="50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hyperlink" Target="http://yhhuang1966.blogspot.com/2017/08/google-api.html" TargetMode="External"/><Relationship Id="rId7" Type="http://schemas.openxmlformats.org/officeDocument/2006/relationships/hyperlink" Target="https://getbootstrap.com/"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hyperlink" Target="https://neutron0916.medium.com/python-eel-%E5%89%B5%E9%80%A0%E5%80%8B%E4%BA%BA%E7%B6%B2%E9%A0%81gui%E6%A1%8C%E9%9D%A2%E6%87%89%E7%94%A8%E7%A8%8B%E5%BC%8F-%E5%85%A5%E9%96%80%E7%AF%87-2500b38ed070" TargetMode="External"/><Relationship Id="rId5" Type="http://schemas.openxmlformats.org/officeDocument/2006/relationships/hyperlink" Target="https://zcgnotes.com/python-%E4%BD%BF%E7%94%A8pymysql%E6%93%8D%E4%BD%9Cmysql%E6%95%B8%E6%93%9A%E5%BA%AB-create-table-select-insert-update-delete/" TargetMode="External"/><Relationship Id="rId4" Type="http://schemas.openxmlformats.org/officeDocument/2006/relationships/hyperlink" Target="https://ithelp.ithome.com.tw/users/20130701/ironman/3783"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0.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43.jp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771BA1-104B-437A-BD2C-C1120088E0BC}"/>
              </a:ext>
            </a:extLst>
          </p:cNvPr>
          <p:cNvSpPr>
            <a:spLocks noGrp="1"/>
          </p:cNvSpPr>
          <p:nvPr>
            <p:ph type="ctrTitle"/>
          </p:nvPr>
        </p:nvSpPr>
        <p:spPr>
          <a:xfrm>
            <a:off x="273460" y="3508027"/>
            <a:ext cx="6238970" cy="1967770"/>
          </a:xfrm>
        </p:spPr>
        <p:txBody>
          <a:bodyPr rtlCol="0">
            <a:normAutofit/>
          </a:bodyPr>
          <a:lstStyle/>
          <a:p>
            <a:pPr rtl="0"/>
            <a:r>
              <a:rPr lang="zh-TW" altLang="en-US" sz="5500" dirty="0">
                <a:latin typeface="Microsoft JhengHei UI" panose="020B0604030504040204" pitchFamily="34" charset="-120"/>
                <a:ea typeface="Microsoft JhengHei UI" panose="020B0604030504040204" pitchFamily="34" charset="-120"/>
                <a:sym typeface="Microsoft JhengHei UI" panose="020B0604030504040204" pitchFamily="34" charset="-120"/>
              </a:rPr>
              <a:t>語音辨識點餐系統</a:t>
            </a:r>
          </a:p>
        </p:txBody>
      </p:sp>
      <p:sp>
        <p:nvSpPr>
          <p:cNvPr id="3" name="副標題 2">
            <a:extLst>
              <a:ext uri="{FF2B5EF4-FFF2-40B4-BE49-F238E27FC236}">
                <a16:creationId xmlns:a16="http://schemas.microsoft.com/office/drawing/2014/main" id="{612F902E-562E-4C59-9195-659D40C6A995}"/>
              </a:ext>
            </a:extLst>
          </p:cNvPr>
          <p:cNvSpPr>
            <a:spLocks noGrp="1"/>
          </p:cNvSpPr>
          <p:nvPr>
            <p:ph type="subTitle" idx="1"/>
          </p:nvPr>
        </p:nvSpPr>
        <p:spPr>
          <a:xfrm>
            <a:off x="385603" y="5621372"/>
            <a:ext cx="6238970" cy="1038219"/>
          </a:xfrm>
        </p:spPr>
        <p:txBody>
          <a:bodyPr rtlCol="0"/>
          <a:lstStyle/>
          <a:p>
            <a:pPr rtl="0"/>
            <a:r>
              <a:rPr lang="en-US" altLang="zh-TW" dirty="0"/>
              <a:t>B10707126 </a:t>
            </a:r>
            <a:r>
              <a:rPr lang="zh-TW" altLang="en-US" dirty="0"/>
              <a:t>張賀凱 電機四乙</a:t>
            </a:r>
            <a:endParaRPr lang="en-US" altLang="zh-TW" dirty="0"/>
          </a:p>
          <a:p>
            <a:r>
              <a:rPr lang="en-US" altLang="zh-TW" dirty="0"/>
              <a:t>B10730012</a:t>
            </a:r>
            <a:r>
              <a:rPr lang="zh-TW" altLang="en-US" dirty="0"/>
              <a:t> 張育瑋 電機四甲</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Tree>
    <p:extLst>
      <p:ext uri="{BB962C8B-B14F-4D97-AF65-F5344CB8AC3E}">
        <p14:creationId xmlns:p14="http://schemas.microsoft.com/office/powerpoint/2010/main" val="2457492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3"/>
          <a:stretch>
            <a:fillRect/>
          </a:stretch>
        </p:blipFill>
        <p:spPr>
          <a:xfrm>
            <a:off x="6071410" y="0"/>
            <a:ext cx="4806500" cy="6858000"/>
          </a:xfrm>
          <a:prstGeom prst="rect">
            <a:avLst/>
          </a:prstGeom>
        </p:spPr>
      </p:pic>
      <p:pic>
        <p:nvPicPr>
          <p:cNvPr id="9" name="圖片 8"/>
          <p:cNvPicPr>
            <a:picLocks noChangeAspect="1"/>
          </p:cNvPicPr>
          <p:nvPr/>
        </p:nvPicPr>
        <p:blipFill>
          <a:blip r:embed="rId4"/>
          <a:stretch>
            <a:fillRect/>
          </a:stretch>
        </p:blipFill>
        <p:spPr>
          <a:xfrm>
            <a:off x="0" y="0"/>
            <a:ext cx="6076165" cy="6858000"/>
          </a:xfrm>
          <a:prstGeom prst="rect">
            <a:avLst/>
          </a:prstGeom>
        </p:spPr>
      </p:pic>
      <p:sp>
        <p:nvSpPr>
          <p:cNvPr id="4" name="投影片編號預留位置 3">
            <a:extLst>
              <a:ext uri="{FF2B5EF4-FFF2-40B4-BE49-F238E27FC236}">
                <a16:creationId xmlns:a16="http://schemas.microsoft.com/office/drawing/2014/main" id="{0276BD5B-F5EC-4E4F-A135-C4D3B7D66BD7}"/>
              </a:ext>
            </a:extLst>
          </p:cNvPr>
          <p:cNvSpPr>
            <a:spLocks noGrp="1"/>
          </p:cNvSpPr>
          <p:nvPr>
            <p:ph type="sldNum" sz="quarter" idx="12"/>
          </p:nvPr>
        </p:nvSpPr>
        <p:spPr/>
        <p:txBody>
          <a:bodyPr rtlCol="0"/>
          <a:lstStyle/>
          <a:p>
            <a:pPr rtl="0"/>
            <a:fld id="{F470E458-E7C2-4395-B75D-476A174CEE45}"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10</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6" name="橢圓 5"/>
          <p:cNvSpPr/>
          <p:nvPr/>
        </p:nvSpPr>
        <p:spPr>
          <a:xfrm>
            <a:off x="2714591" y="6160006"/>
            <a:ext cx="646981" cy="603849"/>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7" name="文字方塊 6"/>
          <p:cNvSpPr txBox="1"/>
          <p:nvPr/>
        </p:nvSpPr>
        <p:spPr>
          <a:xfrm>
            <a:off x="3877746" y="5138491"/>
            <a:ext cx="1595887" cy="1323439"/>
          </a:xfrm>
          <a:prstGeom prst="rect">
            <a:avLst/>
          </a:prstGeom>
          <a:noFill/>
        </p:spPr>
        <p:txBody>
          <a:bodyPr wrap="square" rtlCol="0">
            <a:spAutoFit/>
          </a:bodyPr>
          <a:lstStyle/>
          <a:p>
            <a:r>
              <a:rPr lang="zh-TW" altLang="en-US" sz="2000" dirty="0"/>
              <a:t>語音點餐後</a:t>
            </a:r>
            <a:endParaRPr lang="en-US" altLang="zh-TW" sz="2000" dirty="0"/>
          </a:p>
          <a:p>
            <a:r>
              <a:rPr lang="zh-TW" altLang="en-US" sz="2000" dirty="0"/>
              <a:t>即可按</a:t>
            </a:r>
            <a:endParaRPr lang="en-US" altLang="zh-TW" sz="2000" dirty="0"/>
          </a:p>
          <a:p>
            <a:r>
              <a:rPr lang="zh-TW" altLang="en-US" sz="2000" dirty="0"/>
              <a:t>「新增點餐」到購物車</a:t>
            </a:r>
          </a:p>
        </p:txBody>
      </p:sp>
      <p:sp>
        <p:nvSpPr>
          <p:cNvPr id="8" name="橢圓形圖說文字 7"/>
          <p:cNvSpPr/>
          <p:nvPr/>
        </p:nvSpPr>
        <p:spPr>
          <a:xfrm>
            <a:off x="3491680" y="5057184"/>
            <a:ext cx="2193663" cy="1800816"/>
          </a:xfrm>
          <a:prstGeom prst="wedgeEllipseCallout">
            <a:avLst>
              <a:gd name="adj1" fmla="val -55832"/>
              <a:gd name="adj2" fmla="val 20833"/>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20" name="橢圓 19"/>
          <p:cNvSpPr/>
          <p:nvPr/>
        </p:nvSpPr>
        <p:spPr>
          <a:xfrm>
            <a:off x="8510059" y="6307331"/>
            <a:ext cx="646981" cy="603849"/>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21" name="橢圓形圖說文字 20"/>
          <p:cNvSpPr/>
          <p:nvPr/>
        </p:nvSpPr>
        <p:spPr>
          <a:xfrm>
            <a:off x="9032597" y="4744528"/>
            <a:ext cx="2193663" cy="1596598"/>
          </a:xfrm>
          <a:prstGeom prst="wedgeEllipseCallout">
            <a:avLst>
              <a:gd name="adj1" fmla="val -50720"/>
              <a:gd name="adj2" fmla="val 47659"/>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22" name="文字方塊 21"/>
          <p:cNvSpPr txBox="1"/>
          <p:nvPr/>
        </p:nvSpPr>
        <p:spPr>
          <a:xfrm>
            <a:off x="9316973" y="5057184"/>
            <a:ext cx="1624909" cy="923330"/>
          </a:xfrm>
          <a:prstGeom prst="rect">
            <a:avLst/>
          </a:prstGeom>
          <a:noFill/>
        </p:spPr>
        <p:txBody>
          <a:bodyPr wrap="square" rtlCol="0">
            <a:spAutoFit/>
          </a:bodyPr>
          <a:lstStyle/>
          <a:p>
            <a:r>
              <a:rPr lang="zh-TW" altLang="en-US" dirty="0"/>
              <a:t>並確認點餐</a:t>
            </a:r>
            <a:endParaRPr lang="en-US" altLang="zh-TW" dirty="0"/>
          </a:p>
          <a:p>
            <a:r>
              <a:rPr lang="zh-TW" altLang="en-US" dirty="0"/>
              <a:t>餐點資料將送進資料庫</a:t>
            </a:r>
          </a:p>
        </p:txBody>
      </p:sp>
    </p:spTree>
    <p:extLst>
      <p:ext uri="{BB962C8B-B14F-4D97-AF65-F5344CB8AC3E}">
        <p14:creationId xmlns:p14="http://schemas.microsoft.com/office/powerpoint/2010/main" val="1661371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8728816" y="0"/>
            <a:ext cx="3463183" cy="6858000"/>
          </a:xfrm>
          <a:prstGeom prst="rect">
            <a:avLst/>
          </a:prstGeom>
          <a:blipFill dpi="0" rotWithShape="1">
            <a:blip r:embed="rId3">
              <a:alphaModFix amt="19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4" name="投影片編號預留位置 3">
            <a:extLst>
              <a:ext uri="{FF2B5EF4-FFF2-40B4-BE49-F238E27FC236}">
                <a16:creationId xmlns:a16="http://schemas.microsoft.com/office/drawing/2014/main" id="{0276BD5B-F5EC-4E4F-A135-C4D3B7D66BD7}"/>
              </a:ext>
            </a:extLst>
          </p:cNvPr>
          <p:cNvSpPr>
            <a:spLocks noGrp="1"/>
          </p:cNvSpPr>
          <p:nvPr>
            <p:ph type="sldNum" sz="quarter" idx="12"/>
          </p:nvPr>
        </p:nvSpPr>
        <p:spPr/>
        <p:txBody>
          <a:bodyPr rtlCol="0"/>
          <a:lstStyle/>
          <a:p>
            <a:pPr rtl="0"/>
            <a:fld id="{F470E458-E7C2-4395-B75D-476A174CEE45}"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11</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pic>
        <p:nvPicPr>
          <p:cNvPr id="5" name="圖片 4"/>
          <p:cNvPicPr>
            <a:picLocks noChangeAspect="1"/>
          </p:cNvPicPr>
          <p:nvPr/>
        </p:nvPicPr>
        <p:blipFill>
          <a:blip r:embed="rId4"/>
          <a:stretch>
            <a:fillRect/>
          </a:stretch>
        </p:blipFill>
        <p:spPr>
          <a:xfrm>
            <a:off x="0" y="0"/>
            <a:ext cx="8728817" cy="6858000"/>
          </a:xfrm>
          <a:prstGeom prst="rect">
            <a:avLst/>
          </a:prstGeom>
        </p:spPr>
      </p:pic>
      <p:sp>
        <p:nvSpPr>
          <p:cNvPr id="6" name="矩形 5"/>
          <p:cNvSpPr/>
          <p:nvPr/>
        </p:nvSpPr>
        <p:spPr>
          <a:xfrm>
            <a:off x="2553419" y="3795623"/>
            <a:ext cx="2829464" cy="296748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7" name="橢圓形圖說文字 6"/>
          <p:cNvSpPr/>
          <p:nvPr/>
        </p:nvSpPr>
        <p:spPr>
          <a:xfrm>
            <a:off x="5555411" y="4632384"/>
            <a:ext cx="6081623" cy="724619"/>
          </a:xfrm>
          <a:prstGeom prst="wedgeEllipseCallout">
            <a:avLst>
              <a:gd name="adj1" fmla="val -50904"/>
              <a:gd name="adj2" fmla="val 61678"/>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 name="文字方塊 7"/>
          <p:cNvSpPr txBox="1"/>
          <p:nvPr/>
        </p:nvSpPr>
        <p:spPr>
          <a:xfrm>
            <a:off x="6351727" y="4810027"/>
            <a:ext cx="4621073" cy="369332"/>
          </a:xfrm>
          <a:prstGeom prst="rect">
            <a:avLst/>
          </a:prstGeom>
          <a:noFill/>
        </p:spPr>
        <p:txBody>
          <a:bodyPr wrap="square" rtlCol="0">
            <a:spAutoFit/>
          </a:bodyPr>
          <a:lstStyle/>
          <a:p>
            <a:r>
              <a:rPr lang="zh-TW" altLang="en-US" dirty="0"/>
              <a:t>可在資料庫中查看所有顧客點過之餐點</a:t>
            </a:r>
          </a:p>
        </p:txBody>
      </p:sp>
    </p:spTree>
    <p:extLst>
      <p:ext uri="{BB962C8B-B14F-4D97-AF65-F5344CB8AC3E}">
        <p14:creationId xmlns:p14="http://schemas.microsoft.com/office/powerpoint/2010/main" val="580766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預留位置 3">
            <a:extLst>
              <a:ext uri="{FF2B5EF4-FFF2-40B4-BE49-F238E27FC236}">
                <a16:creationId xmlns:a16="http://schemas.microsoft.com/office/drawing/2014/main" id="{0276BD5B-F5EC-4E4F-A135-C4D3B7D66BD7}"/>
              </a:ext>
            </a:extLst>
          </p:cNvPr>
          <p:cNvSpPr>
            <a:spLocks noGrp="1"/>
          </p:cNvSpPr>
          <p:nvPr>
            <p:ph type="sldNum" sz="quarter" idx="12"/>
          </p:nvPr>
        </p:nvSpPr>
        <p:spPr/>
        <p:txBody>
          <a:bodyPr rtlCol="0"/>
          <a:lstStyle/>
          <a:p>
            <a:pPr rtl="0"/>
            <a:fld id="{F470E458-E7C2-4395-B75D-476A174CEE45}"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12</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pic>
        <p:nvPicPr>
          <p:cNvPr id="3" name="圖片 2"/>
          <p:cNvPicPr>
            <a:picLocks noChangeAspect="1"/>
          </p:cNvPicPr>
          <p:nvPr/>
        </p:nvPicPr>
        <p:blipFill>
          <a:blip r:embed="rId3"/>
          <a:stretch>
            <a:fillRect/>
          </a:stretch>
        </p:blipFill>
        <p:spPr>
          <a:xfrm>
            <a:off x="0" y="0"/>
            <a:ext cx="5720535" cy="6858000"/>
          </a:xfrm>
          <a:prstGeom prst="rect">
            <a:avLst/>
          </a:prstGeom>
        </p:spPr>
      </p:pic>
      <p:sp>
        <p:nvSpPr>
          <p:cNvPr id="5" name="橢圓 4"/>
          <p:cNvSpPr/>
          <p:nvPr/>
        </p:nvSpPr>
        <p:spPr>
          <a:xfrm>
            <a:off x="3485072" y="5976001"/>
            <a:ext cx="1086928" cy="62320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cxnSp>
        <p:nvCxnSpPr>
          <p:cNvPr id="7" name="直線單箭頭接點 6"/>
          <p:cNvCxnSpPr/>
          <p:nvPr/>
        </p:nvCxnSpPr>
        <p:spPr>
          <a:xfrm flipV="1">
            <a:off x="4744528" y="4770408"/>
            <a:ext cx="2432649" cy="1570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7177177" y="4253534"/>
            <a:ext cx="4080294" cy="646331"/>
          </a:xfrm>
          <a:prstGeom prst="rect">
            <a:avLst/>
          </a:prstGeom>
          <a:noFill/>
        </p:spPr>
        <p:txBody>
          <a:bodyPr wrap="square" rtlCol="0">
            <a:spAutoFit/>
          </a:bodyPr>
          <a:lstStyle/>
          <a:p>
            <a:r>
              <a:rPr lang="zh-TW" altLang="en-US" dirty="0"/>
              <a:t>若點錯餐點可重置餐點</a:t>
            </a:r>
            <a:endParaRPr lang="en-US" altLang="zh-TW" dirty="0"/>
          </a:p>
          <a:p>
            <a:r>
              <a:rPr lang="zh-TW" altLang="en-US" dirty="0"/>
              <a:t>重新點餐。</a:t>
            </a:r>
          </a:p>
        </p:txBody>
      </p:sp>
    </p:spTree>
    <p:extLst>
      <p:ext uri="{BB962C8B-B14F-4D97-AF65-F5344CB8AC3E}">
        <p14:creationId xmlns:p14="http://schemas.microsoft.com/office/powerpoint/2010/main" val="2666864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809F7B-E677-4AAE-98A6-FA7A59B35811}"/>
              </a:ext>
            </a:extLst>
          </p:cNvPr>
          <p:cNvSpPr>
            <a:spLocks noGrp="1"/>
          </p:cNvSpPr>
          <p:nvPr>
            <p:ph type="title"/>
          </p:nvPr>
        </p:nvSpPr>
        <p:spPr/>
        <p:txBody>
          <a:bodyPr rtlCol="0"/>
          <a:lstStyle/>
          <a:p>
            <a:r>
              <a:rPr lang="en-US" altLang="zh-TW" dirty="0"/>
              <a:t>6 </a:t>
            </a:r>
            <a:r>
              <a:rPr lang="zh-TW" altLang="en-US" dirty="0"/>
              <a:t>參考資料</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 name="投影片編號預留位置 3">
            <a:extLst>
              <a:ext uri="{FF2B5EF4-FFF2-40B4-BE49-F238E27FC236}">
                <a16:creationId xmlns:a16="http://schemas.microsoft.com/office/drawing/2014/main" id="{BE25EFEB-8E37-456F-9070-5F147B05C57E}"/>
              </a:ext>
            </a:extLst>
          </p:cNvPr>
          <p:cNvSpPr>
            <a:spLocks noGrp="1"/>
          </p:cNvSpPr>
          <p:nvPr>
            <p:ph type="sldNum" sz="quarter" idx="12"/>
          </p:nvPr>
        </p:nvSpPr>
        <p:spPr/>
        <p:txBody>
          <a:bodyPr rtlCol="0"/>
          <a:lstStyle/>
          <a:p>
            <a:pPr rtl="0"/>
            <a:fld id="{F470E458-E7C2-4395-B75D-476A174CEE45}"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13</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6" name="文字方塊 15"/>
          <p:cNvSpPr txBox="1"/>
          <p:nvPr/>
        </p:nvSpPr>
        <p:spPr>
          <a:xfrm>
            <a:off x="1466491" y="1854679"/>
            <a:ext cx="9402792" cy="3693319"/>
          </a:xfrm>
          <a:prstGeom prst="rect">
            <a:avLst/>
          </a:prstGeom>
          <a:noFill/>
        </p:spPr>
        <p:txBody>
          <a:bodyPr wrap="square" rtlCol="0">
            <a:spAutoFit/>
          </a:bodyPr>
          <a:lstStyle/>
          <a:p>
            <a:pPr marL="342900" indent="-342900">
              <a:buAutoNum type="arabicPeriod"/>
            </a:pPr>
            <a:r>
              <a:rPr lang="en-US" altLang="zh-TW" dirty="0">
                <a:hlinkClick r:id="rId3"/>
              </a:rPr>
              <a:t>http://yhhuang1966.blogspot.com/2017/08/google-api.html</a:t>
            </a:r>
            <a:endParaRPr lang="en-US" altLang="zh-TW" dirty="0"/>
          </a:p>
          <a:p>
            <a:pPr marL="342900" indent="-342900">
              <a:buAutoNum type="arabicPeriod"/>
            </a:pPr>
            <a:r>
              <a:rPr lang="en-US" altLang="zh-TW" dirty="0"/>
              <a:t>https://kknews.cc/zh-tw/code/4obxmqv.html</a:t>
            </a:r>
          </a:p>
          <a:p>
            <a:pPr marL="342900" indent="-342900">
              <a:buAutoNum type="arabicPeriod"/>
            </a:pPr>
            <a:r>
              <a:rPr lang="en-US" altLang="zh-TW" dirty="0">
                <a:hlinkClick r:id="rId4"/>
              </a:rPr>
              <a:t>https://ithelp.ithome.com.tw/users/20130701/ironman/3783</a:t>
            </a:r>
            <a:endParaRPr lang="en-US" altLang="zh-TW" dirty="0"/>
          </a:p>
          <a:p>
            <a:pPr marL="342900" indent="-342900">
              <a:buAutoNum type="arabicPeriod"/>
            </a:pPr>
            <a:r>
              <a:rPr lang="en-US" altLang="zh-TW" dirty="0">
                <a:hlinkClick r:id="rId5"/>
              </a:rPr>
              <a:t>https://zcgnotes.com/python-%E4%BD%BF%E7%94%A8pymysql%E6%93%8D%E4%BD%9Cmysql%E6%95%B8%E6%93%9A%E5%BA%AB-create-table-select-insert-update-delete/</a:t>
            </a:r>
            <a:endParaRPr lang="en-US" altLang="zh-TW" dirty="0"/>
          </a:p>
          <a:p>
            <a:pPr marL="342900" indent="-342900">
              <a:buAutoNum type="arabicPeriod"/>
            </a:pPr>
            <a:r>
              <a:rPr lang="en-US" altLang="zh-TW" dirty="0">
                <a:hlinkClick r:id="rId6"/>
              </a:rPr>
              <a:t>https://neutron0916.medium.com/python-eel-%E5%89%B5%E9%80%A0%E5%80%8B%E4%BA%BA%E7%B6%B2%E9%A0%81gui%E6%A1%8C%E9%9D%A2%E6%87%89%E7%94%A8%E7%A8%8B%E5%BC%8F-%E5%85%A5%E9%96%80%E7%AF%87-2500b38ed070</a:t>
            </a:r>
            <a:endParaRPr lang="en-US" altLang="zh-TW" dirty="0"/>
          </a:p>
          <a:p>
            <a:pPr marL="342900" indent="-342900">
              <a:buAutoNum type="arabicPeriod"/>
            </a:pPr>
            <a:r>
              <a:rPr lang="en-US" altLang="zh-TW" dirty="0">
                <a:hlinkClick r:id="rId7"/>
              </a:rPr>
              <a:t>https://getbootstrap.com/</a:t>
            </a:r>
            <a:endParaRPr lang="en-US" altLang="zh-TW" dirty="0"/>
          </a:p>
          <a:p>
            <a:pPr marL="342900" indent="-342900">
              <a:buAutoNum type="arabicPeriod"/>
            </a:pPr>
            <a:r>
              <a:rPr lang="en-US" altLang="zh-TW" dirty="0"/>
              <a:t>https://www.youtube.com/watch?v=dam0GPOAvVI&amp;ab_channel=TechWithTim</a:t>
            </a:r>
          </a:p>
          <a:p>
            <a:pPr marL="342900" indent="-342900">
              <a:buAutoNum type="arabicPeriod"/>
            </a:pPr>
            <a:endParaRPr lang="en-US" altLang="zh-TW" dirty="0"/>
          </a:p>
        </p:txBody>
      </p:sp>
    </p:spTree>
    <p:extLst>
      <p:ext uri="{BB962C8B-B14F-4D97-AF65-F5344CB8AC3E}">
        <p14:creationId xmlns:p14="http://schemas.microsoft.com/office/powerpoint/2010/main" val="2659139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809F7B-E677-4AAE-98A6-FA7A59B35811}"/>
              </a:ext>
            </a:extLst>
          </p:cNvPr>
          <p:cNvSpPr>
            <a:spLocks noGrp="1"/>
          </p:cNvSpPr>
          <p:nvPr>
            <p:ph type="title"/>
          </p:nvPr>
        </p:nvSpPr>
        <p:spPr/>
        <p:txBody>
          <a:bodyPr rtlCol="0"/>
          <a:lstStyle/>
          <a:p>
            <a:r>
              <a:rPr lang="en-US" altLang="zh-TW" dirty="0"/>
              <a:t>7</a:t>
            </a:r>
            <a:r>
              <a:rPr lang="zh-TW" altLang="en-US" dirty="0"/>
              <a:t> 未來改良重點</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 name="投影片編號預留位置 3">
            <a:extLst>
              <a:ext uri="{FF2B5EF4-FFF2-40B4-BE49-F238E27FC236}">
                <a16:creationId xmlns:a16="http://schemas.microsoft.com/office/drawing/2014/main" id="{BE25EFEB-8E37-456F-9070-5F147B05C57E}"/>
              </a:ext>
            </a:extLst>
          </p:cNvPr>
          <p:cNvSpPr>
            <a:spLocks noGrp="1"/>
          </p:cNvSpPr>
          <p:nvPr>
            <p:ph type="sldNum" sz="quarter" idx="12"/>
          </p:nvPr>
        </p:nvSpPr>
        <p:spPr/>
        <p:txBody>
          <a:bodyPr rtlCol="0"/>
          <a:lstStyle/>
          <a:p>
            <a:pPr rtl="0"/>
            <a:fld id="{F470E458-E7C2-4395-B75D-476A174CEE45}"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14</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pic>
        <p:nvPicPr>
          <p:cNvPr id="5" name="IMG_256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1509" y="1864766"/>
            <a:ext cx="7802110" cy="4388688"/>
          </a:xfrm>
          <a:prstGeom prst="rect">
            <a:avLst/>
          </a:prstGeom>
        </p:spPr>
      </p:pic>
      <p:sp>
        <p:nvSpPr>
          <p:cNvPr id="6" name="文字方塊 5"/>
          <p:cNvSpPr txBox="1"/>
          <p:nvPr/>
        </p:nvSpPr>
        <p:spPr>
          <a:xfrm>
            <a:off x="8289985" y="1918551"/>
            <a:ext cx="3623095" cy="3108543"/>
          </a:xfrm>
          <a:prstGeom prst="rect">
            <a:avLst/>
          </a:prstGeom>
          <a:noFill/>
        </p:spPr>
        <p:txBody>
          <a:bodyPr wrap="square" rtlCol="0">
            <a:spAutoFit/>
          </a:bodyPr>
          <a:lstStyle/>
          <a:p>
            <a:r>
              <a:rPr lang="zh-TW" altLang="en-US" sz="2800" dirty="0"/>
              <a:t>已經做出從整段話抓取每項餐點及數量，因對資料庫掌握度不足還無法做到更細膩之刪除及修改部分餐點之操作，故未放進專題功能之內。</a:t>
            </a:r>
          </a:p>
        </p:txBody>
      </p:sp>
    </p:spTree>
    <p:extLst>
      <p:ext uri="{BB962C8B-B14F-4D97-AF65-F5344CB8AC3E}">
        <p14:creationId xmlns:p14="http://schemas.microsoft.com/office/powerpoint/2010/main" val="11521406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2192000" cy="6858000"/>
          </a:xfrm>
          <a:prstGeom prst="rect">
            <a:avLst/>
          </a:prstGeom>
          <a:blipFill dpi="0" rotWithShape="1">
            <a:blip r:embed="rId2">
              <a:alphaModFix amt="15000"/>
              <a:extLst>
                <a:ext uri="{28A0092B-C50C-407E-A947-70E740481C1C}">
                  <a14:useLocalDpi xmlns:a14="http://schemas.microsoft.com/office/drawing/2010/main" val="0"/>
                </a:ext>
              </a:extLst>
            </a:blip>
            <a:srcRect/>
            <a:stretch>
              <a:fillRect l="-40" r="-2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2" name="標題 1"/>
          <p:cNvSpPr>
            <a:spLocks noGrp="1"/>
          </p:cNvSpPr>
          <p:nvPr>
            <p:ph type="title"/>
          </p:nvPr>
        </p:nvSpPr>
        <p:spPr/>
        <p:txBody>
          <a:bodyPr/>
          <a:lstStyle/>
          <a:p>
            <a:r>
              <a:rPr lang="zh-TW" altLang="en-US" dirty="0"/>
              <a:t>大綱</a:t>
            </a:r>
          </a:p>
        </p:txBody>
      </p:sp>
      <p:sp>
        <p:nvSpPr>
          <p:cNvPr id="3" name="投影片編號版面配置區 2"/>
          <p:cNvSpPr>
            <a:spLocks noGrp="1"/>
          </p:cNvSpPr>
          <p:nvPr>
            <p:ph type="sldNum" sz="quarter" idx="12"/>
          </p:nvPr>
        </p:nvSpPr>
        <p:spPr/>
        <p:txBody>
          <a:bodyPr/>
          <a:lstStyle/>
          <a:p>
            <a:fld id="{F470E458-E7C2-4395-B75D-476A174CEE45}" type="slidenum">
              <a:rPr lang="en-US" altLang="zh-TW" smtClean="0"/>
              <a:pPr/>
              <a:t>2</a:t>
            </a:fld>
            <a:endParaRPr lang="zh-TW" altLang="en-US" dirty="0"/>
          </a:p>
        </p:txBody>
      </p:sp>
      <p:sp>
        <p:nvSpPr>
          <p:cNvPr id="6" name="文字版面配置區 5"/>
          <p:cNvSpPr>
            <a:spLocks noGrp="1"/>
          </p:cNvSpPr>
          <p:nvPr>
            <p:ph type="body" sz="half" idx="90"/>
          </p:nvPr>
        </p:nvSpPr>
        <p:spPr>
          <a:xfrm>
            <a:off x="3745302" y="1805625"/>
            <a:ext cx="4891812" cy="4535501"/>
          </a:xfrm>
        </p:spPr>
        <p:txBody>
          <a:bodyPr/>
          <a:lstStyle/>
          <a:p>
            <a:r>
              <a:rPr lang="en-US" altLang="zh-TW" sz="3200" b="1" dirty="0"/>
              <a:t>1 </a:t>
            </a:r>
            <a:r>
              <a:rPr lang="zh-TW" altLang="en-US" sz="3200" b="1" dirty="0"/>
              <a:t>專題動機</a:t>
            </a:r>
            <a:endParaRPr lang="en-US" altLang="zh-TW" sz="3200" b="1" dirty="0"/>
          </a:p>
          <a:p>
            <a:r>
              <a:rPr lang="en-US" altLang="zh-TW" sz="3200" b="1" dirty="0"/>
              <a:t>2</a:t>
            </a:r>
            <a:r>
              <a:rPr lang="zh-TW" altLang="en-US" sz="3200" b="1" dirty="0"/>
              <a:t> 軟硬體工具</a:t>
            </a:r>
            <a:endParaRPr lang="en-US" altLang="zh-TW" sz="3200" b="1" dirty="0"/>
          </a:p>
          <a:p>
            <a:r>
              <a:rPr lang="en-US" altLang="zh-TW" sz="3200" b="1" dirty="0"/>
              <a:t>3</a:t>
            </a:r>
            <a:r>
              <a:rPr lang="zh-TW" altLang="en-US" sz="3200" b="1" dirty="0"/>
              <a:t> 系統操作架構圖</a:t>
            </a:r>
            <a:endParaRPr lang="en-US" altLang="zh-TW" sz="3200" b="1" dirty="0"/>
          </a:p>
          <a:p>
            <a:r>
              <a:rPr lang="en-US" altLang="zh-TW" sz="3200" b="1" dirty="0"/>
              <a:t>4 </a:t>
            </a:r>
            <a:r>
              <a:rPr lang="zh-TW" altLang="en-US" sz="3200" b="1" dirty="0"/>
              <a:t>成果展示</a:t>
            </a:r>
            <a:endParaRPr lang="en-US" altLang="zh-TW" sz="3200" b="1" dirty="0"/>
          </a:p>
          <a:p>
            <a:r>
              <a:rPr lang="en-US" altLang="zh-TW" sz="3200" b="1" dirty="0"/>
              <a:t>5 </a:t>
            </a:r>
            <a:r>
              <a:rPr lang="zh-TW" altLang="en-US" sz="3200" b="1" dirty="0"/>
              <a:t>參考資料</a:t>
            </a:r>
            <a:endParaRPr lang="en-US" altLang="zh-TW" sz="3200" b="1" dirty="0"/>
          </a:p>
          <a:p>
            <a:r>
              <a:rPr lang="en-US" altLang="zh-TW" sz="3200" b="1" dirty="0"/>
              <a:t>6 </a:t>
            </a:r>
            <a:r>
              <a:rPr lang="zh-TW" altLang="en-US" sz="3200" b="1" dirty="0"/>
              <a:t>相關函式庫</a:t>
            </a:r>
            <a:endParaRPr lang="en-US" altLang="zh-TW" sz="3200" b="1" dirty="0"/>
          </a:p>
          <a:p>
            <a:r>
              <a:rPr lang="en-US" altLang="zh-TW" sz="3200" b="1" dirty="0"/>
              <a:t>7 </a:t>
            </a:r>
            <a:r>
              <a:rPr lang="zh-TW" altLang="en-US" sz="3200" b="1" dirty="0"/>
              <a:t>未來改良重點</a:t>
            </a:r>
            <a:endParaRPr lang="en-US" altLang="zh-TW" sz="3200" b="1" dirty="0"/>
          </a:p>
          <a:p>
            <a:endParaRPr lang="en-US" altLang="zh-TW" dirty="0"/>
          </a:p>
          <a:p>
            <a:endParaRPr lang="zh-TW" altLang="en-US" dirty="0"/>
          </a:p>
        </p:txBody>
      </p:sp>
    </p:spTree>
    <p:extLst>
      <p:ext uri="{BB962C8B-B14F-4D97-AF65-F5344CB8AC3E}">
        <p14:creationId xmlns:p14="http://schemas.microsoft.com/office/powerpoint/2010/main" val="639910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D8F39A-E118-43F8-815F-43859C4AC7C8}"/>
              </a:ext>
            </a:extLst>
          </p:cNvPr>
          <p:cNvSpPr>
            <a:spLocks noGrp="1"/>
          </p:cNvSpPr>
          <p:nvPr>
            <p:ph type="title"/>
          </p:nvPr>
        </p:nvSpPr>
        <p:spPr/>
        <p:txBody>
          <a:bodyPr rtlCol="0"/>
          <a:lstStyle/>
          <a:p>
            <a:pPr rtl="0"/>
            <a:r>
              <a:rPr lang="en-US" altLang="zh-TW" dirty="0"/>
              <a:t>1 </a:t>
            </a:r>
            <a:r>
              <a:rPr lang="zh-TW" altLang="en-US" dirty="0"/>
              <a:t>專題動機</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5" name="內容預留位置 4">
            <a:extLst>
              <a:ext uri="{FF2B5EF4-FFF2-40B4-BE49-F238E27FC236}">
                <a16:creationId xmlns:a16="http://schemas.microsoft.com/office/drawing/2014/main" id="{00CF1DCA-E4B9-4FEB-8B5A-00A83758B771}"/>
              </a:ext>
            </a:extLst>
          </p:cNvPr>
          <p:cNvSpPr>
            <a:spLocks noGrp="1"/>
          </p:cNvSpPr>
          <p:nvPr>
            <p:ph idx="1"/>
          </p:nvPr>
        </p:nvSpPr>
        <p:spPr>
          <a:xfrm>
            <a:off x="684281" y="2212179"/>
            <a:ext cx="5949431" cy="2997929"/>
          </a:xfrm>
        </p:spPr>
        <p:txBody>
          <a:bodyPr rtlCol="0">
            <a:normAutofit/>
          </a:bodyPr>
          <a:lstStyle/>
          <a:p>
            <a:r>
              <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rPr>
              <a:t>現在各大速食業者主打自動點餐機，對比之</a:t>
            </a:r>
            <a:r>
              <a:rPr lang="zh-TW" altLang="en-US" dirty="0"/>
              <a:t>前</a:t>
            </a:r>
            <a:r>
              <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rPr>
              <a:t>的人工點餐，總覺得</a:t>
            </a:r>
            <a:endParaRPr lang="en-US" altLang="zh-TW"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a:p>
            <a:pPr marL="1800" indent="0">
              <a:buNone/>
            </a:pPr>
            <a:r>
              <a:rPr lang="zh-TW" altLang="en-US" sz="3200" dirty="0"/>
              <a:t>  </a:t>
            </a:r>
            <a:r>
              <a:rPr lang="zh-TW" altLang="en-US" sz="3200" i="1" u="sng" dirty="0">
                <a:sym typeface="Microsoft JhengHei UI" panose="020B0604030504040204" pitchFamily="34" charset="-120"/>
              </a:rPr>
              <a:t>缺少一份被聆聽的感動</a:t>
            </a:r>
            <a:r>
              <a:rPr lang="zh-TW" altLang="en-US" dirty="0"/>
              <a:t>。</a:t>
            </a:r>
            <a:endParaRPr lang="en-US" altLang="zh-TW" dirty="0"/>
          </a:p>
          <a:p>
            <a:r>
              <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rPr>
              <a:t>自助點餐機的使用上，總要在螢幕上的菜單上</a:t>
            </a:r>
            <a:r>
              <a:rPr lang="zh-TW" altLang="en-US" sz="3200" i="1" u="sng" dirty="0">
                <a:latin typeface="Microsoft JhengHei UI" panose="020B0604030504040204" pitchFamily="34" charset="-120"/>
                <a:ea typeface="Microsoft JhengHei UI" panose="020B0604030504040204" pitchFamily="34" charset="-120"/>
                <a:sym typeface="Microsoft JhengHei UI" panose="020B0604030504040204" pitchFamily="34" charset="-120"/>
              </a:rPr>
              <a:t>找好久</a:t>
            </a:r>
            <a:r>
              <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rPr>
              <a:t>。</a:t>
            </a:r>
          </a:p>
        </p:txBody>
      </p:sp>
      <p:sp>
        <p:nvSpPr>
          <p:cNvPr id="3" name="投影片編號預留位置 2">
            <a:extLst>
              <a:ext uri="{FF2B5EF4-FFF2-40B4-BE49-F238E27FC236}">
                <a16:creationId xmlns:a16="http://schemas.microsoft.com/office/drawing/2014/main" id="{63CEC3D2-2C7A-4B7D-AE77-495AD272EB80}"/>
              </a:ext>
            </a:extLst>
          </p:cNvPr>
          <p:cNvSpPr>
            <a:spLocks noGrp="1"/>
          </p:cNvSpPr>
          <p:nvPr>
            <p:ph type="sldNum" sz="quarter" idx="12"/>
          </p:nvPr>
        </p:nvSpPr>
        <p:spPr/>
        <p:txBody>
          <a:bodyPr rtlCol="0"/>
          <a:lstStyle/>
          <a:p>
            <a:pPr rtl="0"/>
            <a:r>
              <a:rPr lang="en-US" altLang="zh-TW">
                <a:latin typeface="Microsoft JhengHei UI" panose="020B0604030504040204" pitchFamily="34" charset="-120"/>
                <a:ea typeface="Microsoft JhengHei UI" panose="020B0604030504040204" pitchFamily="34" charset="-120"/>
                <a:sym typeface="Microsoft JhengHei UI" panose="020B0604030504040204" pitchFamily="34" charset="-120"/>
              </a:rPr>
              <a:t>0</a:t>
            </a:r>
            <a:fld id="{F470E458-E7C2-4395-B75D-476A174CEE45}"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pPr rtl="0"/>
              <a:t>3</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0" name="矩形 9"/>
          <p:cNvSpPr/>
          <p:nvPr/>
        </p:nvSpPr>
        <p:spPr>
          <a:xfrm rot="1256207">
            <a:off x="2309072" y="4316623"/>
            <a:ext cx="2284412" cy="2104845"/>
          </a:xfrm>
          <a:prstGeom prst="rect">
            <a:avLst/>
          </a:prstGeom>
          <a:blipFill dpi="0" rotWithShape="1">
            <a:blip r:embed="rId3">
              <a:alphaModFix amt="39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2" name="矩形 11"/>
          <p:cNvSpPr/>
          <p:nvPr/>
        </p:nvSpPr>
        <p:spPr>
          <a:xfrm rot="1272237">
            <a:off x="4889572" y="4311542"/>
            <a:ext cx="2187578" cy="2173856"/>
          </a:xfrm>
          <a:prstGeom prst="rect">
            <a:avLst/>
          </a:prstGeom>
          <a:blipFill dpi="0" rotWithShape="1">
            <a:blip r:embed="rId4">
              <a:alphaModFix amt="51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Tree>
    <p:extLst>
      <p:ext uri="{BB962C8B-B14F-4D97-AF65-F5344CB8AC3E}">
        <p14:creationId xmlns:p14="http://schemas.microsoft.com/office/powerpoint/2010/main" val="2704337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17F56EA8-E044-4CC4-B513-B26BD9507669}"/>
              </a:ext>
            </a:extLst>
          </p:cNvPr>
          <p:cNvSpPr>
            <a:spLocks noGrp="1"/>
          </p:cNvSpPr>
          <p:nvPr>
            <p:ph type="title"/>
          </p:nvPr>
        </p:nvSpPr>
        <p:spPr/>
        <p:txBody>
          <a:bodyPr rtlCol="0"/>
          <a:lstStyle/>
          <a:p>
            <a:pPr rtl="0"/>
            <a:r>
              <a:rPr lang="en-US" altLang="zh-TW" dirty="0"/>
              <a:t>2 </a:t>
            </a:r>
            <a:r>
              <a:rPr lang="zh-TW" altLang="en-US" dirty="0"/>
              <a:t>軟硬體工具</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8" name="文字預留位置 7">
            <a:extLst>
              <a:ext uri="{FF2B5EF4-FFF2-40B4-BE49-F238E27FC236}">
                <a16:creationId xmlns:a16="http://schemas.microsoft.com/office/drawing/2014/main" id="{C72ED8EC-71D2-4543-A0F0-EE3BBF92F0DA}"/>
              </a:ext>
            </a:extLst>
          </p:cNvPr>
          <p:cNvSpPr>
            <a:spLocks noGrp="1"/>
          </p:cNvSpPr>
          <p:nvPr>
            <p:ph type="body" sz="quarter" idx="49"/>
          </p:nvPr>
        </p:nvSpPr>
        <p:spPr>
          <a:xfrm>
            <a:off x="770248" y="2996616"/>
            <a:ext cx="2217507" cy="343264"/>
          </a:xfrm>
        </p:spPr>
        <p:txBody>
          <a:bodyPr rtlCol="0"/>
          <a:lstStyle/>
          <a:p>
            <a:pPr rtl="0"/>
            <a:r>
              <a:rPr lang="en-US" altLang="zh-TW" dirty="0"/>
              <a:t>HTML</a:t>
            </a:r>
          </a:p>
          <a:p>
            <a:pPr rtl="0"/>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0" name="文字預留位置 9">
            <a:extLst>
              <a:ext uri="{FF2B5EF4-FFF2-40B4-BE49-F238E27FC236}">
                <a16:creationId xmlns:a16="http://schemas.microsoft.com/office/drawing/2014/main" id="{F490247B-1801-406D-84B0-13D91AA0A0D5}"/>
              </a:ext>
            </a:extLst>
          </p:cNvPr>
          <p:cNvSpPr>
            <a:spLocks noGrp="1"/>
          </p:cNvSpPr>
          <p:nvPr>
            <p:ph type="body" sz="quarter" idx="53"/>
          </p:nvPr>
        </p:nvSpPr>
        <p:spPr/>
        <p:txBody>
          <a:bodyPr rtlCol="0"/>
          <a:lstStyle/>
          <a:p>
            <a:pPr rtl="0"/>
            <a:r>
              <a:rPr lang="en-US" altLang="zh-TW" dirty="0"/>
              <a:t>JSON</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 name="投影片編號預留位置 3">
            <a:extLst>
              <a:ext uri="{FF2B5EF4-FFF2-40B4-BE49-F238E27FC236}">
                <a16:creationId xmlns:a16="http://schemas.microsoft.com/office/drawing/2014/main" id="{8CBB4CA8-B002-4DDD-8BB6-E512F24E3B90}"/>
              </a:ext>
            </a:extLst>
          </p:cNvPr>
          <p:cNvSpPr>
            <a:spLocks noGrp="1"/>
          </p:cNvSpPr>
          <p:nvPr>
            <p:ph type="sldNum" sz="quarter" idx="12"/>
          </p:nvPr>
        </p:nvSpPr>
        <p:spPr/>
        <p:txBody>
          <a:bodyPr rtlCol="0"/>
          <a:lstStyle/>
          <a:p>
            <a:pPr rtl="0"/>
            <a:r>
              <a:rPr lang="en-US" altLang="zh-TW">
                <a:latin typeface="Microsoft JhengHei UI" panose="020B0604030504040204" pitchFamily="34" charset="-120"/>
                <a:ea typeface="Microsoft JhengHei UI" panose="020B0604030504040204" pitchFamily="34" charset="-120"/>
                <a:sym typeface="Microsoft JhengHei UI" panose="020B0604030504040204" pitchFamily="34" charset="-120"/>
              </a:rPr>
              <a:t>0</a:t>
            </a:r>
            <a:fld id="{F470E458-E7C2-4395-B75D-476A174CEE45}"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4</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2" name="圖片版面配置區 1"/>
          <p:cNvSpPr>
            <a:spLocks noGrp="1"/>
          </p:cNvSpPr>
          <p:nvPr>
            <p:ph type="pic" sz="quarter" idx="57"/>
          </p:nvPr>
        </p:nvSpPr>
        <p:spPr/>
      </p:sp>
      <p:pic>
        <p:nvPicPr>
          <p:cNvPr id="2050" name="Picture 2" descr="https://lh3.googleusercontent.com/IG_VS33NxkzVaYA99cChqq0M2IoqQ0o4lg7_p_qNNJ9en7z2D76agkxih1iYgNMqKETRFXuoJx4HU46KJoScG-HOpTb5jRP_FNNR2PROyHF3bi2a5u2ZOU9RjP7UBs0KYrbacrSHS1E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600" y="1954810"/>
            <a:ext cx="4582800" cy="2844000"/>
          </a:xfrm>
          <a:prstGeom prst="rect">
            <a:avLst/>
          </a:prstGeom>
          <a:noFill/>
          <a:extLst>
            <a:ext uri="{909E8E84-426E-40DD-AFC4-6F175D3DCCD1}">
              <a14:hiddenFill xmlns:a14="http://schemas.microsoft.com/office/drawing/2010/main">
                <a:solidFill>
                  <a:srgbClr val="FFFFFF"/>
                </a:solidFill>
              </a14:hiddenFill>
            </a:ext>
          </a:extLst>
        </p:spPr>
      </p:pic>
      <p:pic>
        <p:nvPicPr>
          <p:cNvPr id="11" name="圖片版面配置區 10"/>
          <p:cNvPicPr>
            <a:picLocks noGrp="1" noChangeAspect="1"/>
          </p:cNvPicPr>
          <p:nvPr>
            <p:ph type="pic" sz="quarter" idx="24"/>
          </p:nvPr>
        </p:nvPicPr>
        <p:blipFill>
          <a:blip r:embed="rId4">
            <a:extLst>
              <a:ext uri="{28A0092B-C50C-407E-A947-70E740481C1C}">
                <a14:useLocalDpi xmlns:a14="http://schemas.microsoft.com/office/drawing/2010/main" val="0"/>
              </a:ext>
            </a:extLst>
          </a:blip>
          <a:srcRect l="157" r="157"/>
          <a:stretch>
            <a:fillRect/>
          </a:stretch>
        </p:blipFill>
        <p:spPr>
          <a:xfrm>
            <a:off x="1009659" y="2332432"/>
            <a:ext cx="504000" cy="499405"/>
          </a:xfrm>
        </p:spPr>
      </p:pic>
      <p:pic>
        <p:nvPicPr>
          <p:cNvPr id="14" name="圖片版面配置區 13"/>
          <p:cNvPicPr>
            <a:picLocks noGrp="1" noChangeAspect="1"/>
          </p:cNvPicPr>
          <p:nvPr>
            <p:ph type="pic" sz="quarter" idx="46"/>
          </p:nvPr>
        </p:nvPicPr>
        <p:blipFill>
          <a:blip r:embed="rId5">
            <a:extLst>
              <a:ext uri="{28A0092B-C50C-407E-A947-70E740481C1C}">
                <a14:useLocalDpi xmlns:a14="http://schemas.microsoft.com/office/drawing/2010/main" val="0"/>
              </a:ext>
            </a:extLst>
          </a:blip>
          <a:srcRect l="157" r="157"/>
          <a:stretch>
            <a:fillRect/>
          </a:stretch>
        </p:blipFill>
        <p:spPr/>
      </p:pic>
      <p:sp>
        <p:nvSpPr>
          <p:cNvPr id="20" name="文字方塊 19"/>
          <p:cNvSpPr txBox="1"/>
          <p:nvPr/>
        </p:nvSpPr>
        <p:spPr>
          <a:xfrm>
            <a:off x="5158595" y="4252294"/>
            <a:ext cx="2475781" cy="400110"/>
          </a:xfrm>
          <a:prstGeom prst="rect">
            <a:avLst/>
          </a:prstGeom>
          <a:noFill/>
        </p:spPr>
        <p:txBody>
          <a:bodyPr wrap="square" rtlCol="0">
            <a:spAutoFit/>
          </a:bodyPr>
          <a:lstStyle/>
          <a:p>
            <a:r>
              <a:rPr lang="zh-TW" altLang="en-US" sz="2000" b="1" dirty="0">
                <a:latin typeface="微軟正黑體" panose="020B0604030504040204" pitchFamily="34" charset="-120"/>
                <a:ea typeface="微軟正黑體" panose="020B0604030504040204" pitchFamily="34" charset="-120"/>
              </a:rPr>
              <a:t>硬體 </a:t>
            </a:r>
            <a:r>
              <a:rPr lang="en-US" altLang="zh-TW" sz="2000" b="1" dirty="0">
                <a:latin typeface="微軟正黑體" panose="020B0604030504040204" pitchFamily="34" charset="-120"/>
                <a:ea typeface="微軟正黑體" panose="020B0604030504040204" pitchFamily="34" charset="-120"/>
              </a:rPr>
              <a:t>:</a:t>
            </a:r>
            <a:r>
              <a:rPr lang="zh-TW" altLang="en-US" sz="2000" b="1" dirty="0">
                <a:latin typeface="微軟正黑體" panose="020B0604030504040204" pitchFamily="34" charset="-120"/>
                <a:ea typeface="微軟正黑體" panose="020B0604030504040204" pitchFamily="34" charset="-120"/>
              </a:rPr>
              <a:t> 內建麥克風</a:t>
            </a:r>
          </a:p>
        </p:txBody>
      </p:sp>
      <p:sp>
        <p:nvSpPr>
          <p:cNvPr id="22" name="矩形 21"/>
          <p:cNvSpPr/>
          <p:nvPr/>
        </p:nvSpPr>
        <p:spPr>
          <a:xfrm>
            <a:off x="0" y="3812875"/>
            <a:ext cx="3536830" cy="3045125"/>
          </a:xfrm>
          <a:prstGeom prst="rect">
            <a:avLst/>
          </a:prstGeom>
          <a:blipFill dpi="0" rotWithShape="1">
            <a:blip r:embed="rId6">
              <a:alphaModFix amt="8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Tree>
    <p:extLst>
      <p:ext uri="{BB962C8B-B14F-4D97-AF65-F5344CB8AC3E}">
        <p14:creationId xmlns:p14="http://schemas.microsoft.com/office/powerpoint/2010/main" val="3061022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809F7B-E677-4AAE-98A6-FA7A59B35811}"/>
              </a:ext>
            </a:extLst>
          </p:cNvPr>
          <p:cNvSpPr>
            <a:spLocks noGrp="1"/>
          </p:cNvSpPr>
          <p:nvPr>
            <p:ph type="title"/>
          </p:nvPr>
        </p:nvSpPr>
        <p:spPr/>
        <p:txBody>
          <a:bodyPr rtlCol="0"/>
          <a:lstStyle/>
          <a:p>
            <a:r>
              <a:rPr lang="en-US" altLang="zh-TW" dirty="0"/>
              <a:t>3 </a:t>
            </a:r>
            <a:r>
              <a:rPr lang="zh-TW" altLang="en-US" dirty="0"/>
              <a:t>相關函式庫</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 name="投影片編號預留位置 3">
            <a:extLst>
              <a:ext uri="{FF2B5EF4-FFF2-40B4-BE49-F238E27FC236}">
                <a16:creationId xmlns:a16="http://schemas.microsoft.com/office/drawing/2014/main" id="{BE25EFEB-8E37-456F-9070-5F147B05C57E}"/>
              </a:ext>
            </a:extLst>
          </p:cNvPr>
          <p:cNvSpPr>
            <a:spLocks noGrp="1"/>
          </p:cNvSpPr>
          <p:nvPr>
            <p:ph type="sldNum" sz="quarter" idx="12"/>
          </p:nvPr>
        </p:nvSpPr>
        <p:spPr/>
        <p:txBody>
          <a:bodyPr rtlCol="0"/>
          <a:lstStyle/>
          <a:p>
            <a:pPr rtl="0"/>
            <a:fld id="{F470E458-E7C2-4395-B75D-476A174CEE45}"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5</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 name="文字方塊 2"/>
          <p:cNvSpPr txBox="1"/>
          <p:nvPr/>
        </p:nvSpPr>
        <p:spPr>
          <a:xfrm>
            <a:off x="3459192" y="1897811"/>
            <a:ext cx="5607170" cy="2339102"/>
          </a:xfrm>
          <a:prstGeom prst="rect">
            <a:avLst/>
          </a:prstGeom>
          <a:noFill/>
        </p:spPr>
        <p:txBody>
          <a:bodyPr wrap="square" rtlCol="0">
            <a:spAutoFit/>
          </a:bodyPr>
          <a:lstStyle/>
          <a:p>
            <a:r>
              <a:rPr lang="en-US" altLang="zh-TW" sz="3200" dirty="0"/>
              <a:t>1 eel</a:t>
            </a:r>
          </a:p>
          <a:p>
            <a:r>
              <a:rPr lang="en-US" altLang="zh-TW" sz="3200" dirty="0"/>
              <a:t>2 </a:t>
            </a:r>
            <a:r>
              <a:rPr lang="en-US" altLang="zh-TW" sz="3200" dirty="0" err="1"/>
              <a:t>speech_recognition</a:t>
            </a:r>
            <a:endParaRPr lang="en-US" altLang="zh-TW" sz="3200" dirty="0"/>
          </a:p>
          <a:p>
            <a:r>
              <a:rPr lang="en-US" altLang="zh-TW" sz="3200" dirty="0"/>
              <a:t>3 </a:t>
            </a:r>
            <a:r>
              <a:rPr lang="en-US" altLang="zh-TW" sz="3200" dirty="0" err="1"/>
              <a:t>pypinyin</a:t>
            </a:r>
            <a:endParaRPr lang="en-US" altLang="zh-TW" sz="3200" dirty="0"/>
          </a:p>
          <a:p>
            <a:r>
              <a:rPr lang="en-US" altLang="zh-TW" sz="3200" dirty="0"/>
              <a:t>4 </a:t>
            </a:r>
            <a:r>
              <a:rPr lang="en-US" altLang="zh-TW" sz="3200" dirty="0" err="1"/>
              <a:t>pymysql</a:t>
            </a:r>
            <a:endParaRPr lang="en-US" altLang="zh-TW" sz="3200" dirty="0"/>
          </a:p>
          <a:p>
            <a:endParaRPr lang="zh-TW" altLang="en-US" dirty="0"/>
          </a:p>
        </p:txBody>
      </p:sp>
    </p:spTree>
    <p:extLst>
      <p:ext uri="{BB962C8B-B14F-4D97-AF65-F5344CB8AC3E}">
        <p14:creationId xmlns:p14="http://schemas.microsoft.com/office/powerpoint/2010/main" val="2105057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4F19DB-AF7B-4BB7-A1D5-A8394B984F78}"/>
              </a:ext>
            </a:extLst>
          </p:cNvPr>
          <p:cNvSpPr>
            <a:spLocks noGrp="1"/>
          </p:cNvSpPr>
          <p:nvPr>
            <p:ph type="title"/>
          </p:nvPr>
        </p:nvSpPr>
        <p:spPr/>
        <p:txBody>
          <a:bodyPr rtlCol="0"/>
          <a:lstStyle/>
          <a:p>
            <a:r>
              <a:rPr lang="en-US" altLang="zh-TW" dirty="0"/>
              <a:t>4 </a:t>
            </a:r>
            <a:r>
              <a:rPr lang="zh-TW" altLang="en-US" dirty="0"/>
              <a:t>系統操作架構圖</a:t>
            </a:r>
            <a:endParaRPr lang="en-US" altLang="zh-TW" dirty="0"/>
          </a:p>
        </p:txBody>
      </p:sp>
      <p:sp>
        <p:nvSpPr>
          <p:cNvPr id="5" name="投影片編號預留位置 4">
            <a:extLst>
              <a:ext uri="{FF2B5EF4-FFF2-40B4-BE49-F238E27FC236}">
                <a16:creationId xmlns:a16="http://schemas.microsoft.com/office/drawing/2014/main" id="{09DF1EAD-1A34-4983-B8A6-3BD0E7A7E03F}"/>
              </a:ext>
            </a:extLst>
          </p:cNvPr>
          <p:cNvSpPr>
            <a:spLocks noGrp="1"/>
          </p:cNvSpPr>
          <p:nvPr>
            <p:ph type="sldNum" sz="quarter" idx="12"/>
          </p:nvPr>
        </p:nvSpPr>
        <p:spPr/>
        <p:txBody>
          <a:bodyPr rtlCol="0"/>
          <a:lstStyle/>
          <a:p>
            <a:pPr rtl="0"/>
            <a:r>
              <a:rPr lang="en-US" altLang="zh-TW">
                <a:latin typeface="Microsoft JhengHei UI" panose="020B0604030504040204" pitchFamily="34" charset="-120"/>
                <a:ea typeface="Microsoft JhengHei UI" panose="020B0604030504040204" pitchFamily="34" charset="-120"/>
                <a:sym typeface="Microsoft JhengHei UI" panose="020B0604030504040204" pitchFamily="34" charset="-120"/>
              </a:rPr>
              <a:t>0</a:t>
            </a:r>
            <a:fld id="{F470E458-E7C2-4395-B75D-476A174CEE45}"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6</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pic>
        <p:nvPicPr>
          <p:cNvPr id="20" name="圖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3182" y="1814404"/>
            <a:ext cx="6399452" cy="4526722"/>
          </a:xfrm>
          <a:prstGeom prst="rect">
            <a:avLst/>
          </a:prstGeom>
        </p:spPr>
      </p:pic>
      <p:sp>
        <p:nvSpPr>
          <p:cNvPr id="21" name="橢圓形圖說文字 20"/>
          <p:cNvSpPr/>
          <p:nvPr/>
        </p:nvSpPr>
        <p:spPr>
          <a:xfrm>
            <a:off x="155274" y="241450"/>
            <a:ext cx="3536831" cy="3994120"/>
          </a:xfrm>
          <a:prstGeom prst="wedgeEllipseCallout">
            <a:avLst>
              <a:gd name="adj1" fmla="val 60792"/>
              <a:gd name="adj2" fmla="val 11023"/>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Tree>
    <p:extLst>
      <p:ext uri="{BB962C8B-B14F-4D97-AF65-F5344CB8AC3E}">
        <p14:creationId xmlns:p14="http://schemas.microsoft.com/office/powerpoint/2010/main" val="1121013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39C51C-7BBF-4B92-A610-4EB86DB947C1}"/>
              </a:ext>
            </a:extLst>
          </p:cNvPr>
          <p:cNvSpPr>
            <a:spLocks noGrp="1"/>
          </p:cNvSpPr>
          <p:nvPr>
            <p:ph type="title"/>
          </p:nvPr>
        </p:nvSpPr>
        <p:spPr/>
        <p:txBody>
          <a:bodyPr rtlCol="0"/>
          <a:lstStyle/>
          <a:p>
            <a:pPr rtl="0"/>
            <a:r>
              <a:rPr lang="en-US" altLang="zh-TW" dirty="0"/>
              <a:t>5 </a:t>
            </a:r>
            <a:r>
              <a:rPr lang="zh-TW" altLang="en-US" dirty="0"/>
              <a:t>成果展示及細節說明</a:t>
            </a:r>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3" name="投影片編號預留位置 2">
            <a:extLst>
              <a:ext uri="{FF2B5EF4-FFF2-40B4-BE49-F238E27FC236}">
                <a16:creationId xmlns:a16="http://schemas.microsoft.com/office/drawing/2014/main" id="{9888199C-D9BD-40C2-9DB3-4653E8723F2C}"/>
              </a:ext>
            </a:extLst>
          </p:cNvPr>
          <p:cNvSpPr>
            <a:spLocks noGrp="1"/>
          </p:cNvSpPr>
          <p:nvPr>
            <p:ph type="sldNum" sz="quarter" idx="12"/>
          </p:nvPr>
        </p:nvSpPr>
        <p:spPr/>
        <p:txBody>
          <a:bodyPr rtlCol="0"/>
          <a:lstStyle/>
          <a:p>
            <a:pPr rtl="0"/>
            <a:fld id="{F470E458-E7C2-4395-B75D-476A174CEE45}"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7</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4" name="圖片版面配置區 3"/>
          <p:cNvSpPr>
            <a:spLocks noGrp="1"/>
          </p:cNvSpPr>
          <p:nvPr>
            <p:ph type="pic" sz="quarter" idx="56"/>
          </p:nvPr>
        </p:nvSpPr>
        <p:spPr/>
      </p:sp>
    </p:spTree>
    <p:extLst>
      <p:ext uri="{BB962C8B-B14F-4D97-AF65-F5344CB8AC3E}">
        <p14:creationId xmlns:p14="http://schemas.microsoft.com/office/powerpoint/2010/main" val="2156056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7240410" y="0"/>
            <a:ext cx="4951590" cy="6858000"/>
          </a:xfrm>
          <a:prstGeom prst="rect">
            <a:avLst/>
          </a:prstGeom>
          <a:blipFill dpi="0" rotWithShape="1">
            <a:blip r:embed="rId3">
              <a:alphaModFix amt="19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4" name="投影片編號預留位置 3">
            <a:extLst>
              <a:ext uri="{FF2B5EF4-FFF2-40B4-BE49-F238E27FC236}">
                <a16:creationId xmlns:a16="http://schemas.microsoft.com/office/drawing/2014/main" id="{0276BD5B-F5EC-4E4F-A135-C4D3B7D66BD7}"/>
              </a:ext>
            </a:extLst>
          </p:cNvPr>
          <p:cNvSpPr>
            <a:spLocks noGrp="1"/>
          </p:cNvSpPr>
          <p:nvPr>
            <p:ph type="sldNum" sz="quarter" idx="12"/>
          </p:nvPr>
        </p:nvSpPr>
        <p:spPr/>
        <p:txBody>
          <a:bodyPr rtlCol="0"/>
          <a:lstStyle/>
          <a:p>
            <a:pPr rtl="0"/>
            <a:fld id="{F470E458-E7C2-4395-B75D-476A174CEE45}"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8</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pic>
        <p:nvPicPr>
          <p:cNvPr id="11" name="圖片 10"/>
          <p:cNvPicPr>
            <a:picLocks noChangeAspect="1"/>
          </p:cNvPicPr>
          <p:nvPr/>
        </p:nvPicPr>
        <p:blipFill>
          <a:blip r:embed="rId4"/>
          <a:stretch>
            <a:fillRect/>
          </a:stretch>
        </p:blipFill>
        <p:spPr>
          <a:xfrm>
            <a:off x="0" y="0"/>
            <a:ext cx="7240410" cy="6858000"/>
          </a:xfrm>
          <a:prstGeom prst="rect">
            <a:avLst/>
          </a:prstGeom>
        </p:spPr>
      </p:pic>
      <p:sp>
        <p:nvSpPr>
          <p:cNvPr id="12" name="橢圓 11"/>
          <p:cNvSpPr/>
          <p:nvPr/>
        </p:nvSpPr>
        <p:spPr>
          <a:xfrm>
            <a:off x="1811547" y="5581291"/>
            <a:ext cx="1017917" cy="57727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3" name="矩形 12"/>
          <p:cNvSpPr/>
          <p:nvPr/>
        </p:nvSpPr>
        <p:spPr>
          <a:xfrm>
            <a:off x="2191108" y="4623759"/>
            <a:ext cx="3200401" cy="63835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63016">
            <a:off x="5178012" y="4860554"/>
            <a:ext cx="426993" cy="408823"/>
          </a:xfrm>
          <a:prstGeom prst="rect">
            <a:avLst/>
          </a:prstGeom>
        </p:spPr>
      </p:pic>
      <p:sp>
        <p:nvSpPr>
          <p:cNvPr id="15" name="五角星形 14"/>
          <p:cNvSpPr/>
          <p:nvPr/>
        </p:nvSpPr>
        <p:spPr>
          <a:xfrm rot="20382960">
            <a:off x="1561382" y="5417040"/>
            <a:ext cx="362309" cy="328501"/>
          </a:xfrm>
          <a:prstGeom prst="star5">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6" name="文字方塊 15"/>
          <p:cNvSpPr txBox="1"/>
          <p:nvPr/>
        </p:nvSpPr>
        <p:spPr>
          <a:xfrm>
            <a:off x="7319637" y="787398"/>
            <a:ext cx="4519823" cy="4401205"/>
          </a:xfrm>
          <a:prstGeom prst="rect">
            <a:avLst/>
          </a:prstGeom>
          <a:noFill/>
        </p:spPr>
        <p:txBody>
          <a:bodyPr wrap="square" rtlCol="0">
            <a:spAutoFit/>
          </a:bodyPr>
          <a:lstStyle/>
          <a:p>
            <a:r>
              <a:rPr lang="zh-TW" altLang="en-US" sz="2800" b="1" dirty="0">
                <a:solidFill>
                  <a:schemeClr val="accent6"/>
                </a:solidFill>
              </a:rPr>
              <a:t>點餐前</a:t>
            </a:r>
            <a:r>
              <a:rPr lang="en-US" altLang="zh-TW" sz="2800" b="1" dirty="0">
                <a:solidFill>
                  <a:schemeClr val="accent6"/>
                </a:solidFill>
              </a:rPr>
              <a:t>:</a:t>
            </a:r>
          </a:p>
          <a:p>
            <a:r>
              <a:rPr lang="zh-TW" altLang="en-US" sz="2800" dirty="0">
                <a:solidFill>
                  <a:schemeClr val="accent6"/>
                </a:solidFill>
              </a:rPr>
              <a:t>可點選「顯示推薦點餐」來查看我們的顧客點餐前三名。</a:t>
            </a:r>
            <a:endParaRPr lang="en-US" altLang="zh-TW" sz="2800" dirty="0">
              <a:solidFill>
                <a:schemeClr val="accent6"/>
              </a:solidFill>
            </a:endParaRPr>
          </a:p>
          <a:p>
            <a:endParaRPr lang="en-US" altLang="zh-TW" sz="2800" dirty="0">
              <a:solidFill>
                <a:schemeClr val="accent6"/>
              </a:solidFill>
            </a:endParaRPr>
          </a:p>
          <a:p>
            <a:r>
              <a:rPr lang="zh-TW" altLang="en-US" sz="2800" b="1" dirty="0">
                <a:solidFill>
                  <a:schemeClr val="accent6"/>
                </a:solidFill>
              </a:rPr>
              <a:t>推薦推送策略：</a:t>
            </a:r>
            <a:endParaRPr lang="en-US" altLang="zh-TW" sz="2800" b="1" dirty="0">
              <a:solidFill>
                <a:schemeClr val="accent6"/>
              </a:solidFill>
            </a:endParaRPr>
          </a:p>
          <a:p>
            <a:r>
              <a:rPr lang="zh-TW" altLang="en-US" sz="2800" dirty="0">
                <a:solidFill>
                  <a:schemeClr val="accent6"/>
                </a:solidFill>
              </a:rPr>
              <a:t>我們將每筆點餐資料經確認後送入資料庫，並只要點選「顯示推薦點餐」，系統將從資料庫撈被點餐次數的前三名來為顧客推薦。</a:t>
            </a:r>
          </a:p>
        </p:txBody>
      </p:sp>
    </p:spTree>
    <p:extLst>
      <p:ext uri="{BB962C8B-B14F-4D97-AF65-F5344CB8AC3E}">
        <p14:creationId xmlns:p14="http://schemas.microsoft.com/office/powerpoint/2010/main" val="2473698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7240410" y="0"/>
            <a:ext cx="4951590" cy="6858000"/>
          </a:xfrm>
          <a:prstGeom prst="rect">
            <a:avLst/>
          </a:prstGeom>
          <a:blipFill dpi="0" rotWithShape="1">
            <a:blip r:embed="rId3">
              <a:alphaModFix amt="19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4" name="投影片編號預留位置 3">
            <a:extLst>
              <a:ext uri="{FF2B5EF4-FFF2-40B4-BE49-F238E27FC236}">
                <a16:creationId xmlns:a16="http://schemas.microsoft.com/office/drawing/2014/main" id="{0276BD5B-F5EC-4E4F-A135-C4D3B7D66BD7}"/>
              </a:ext>
            </a:extLst>
          </p:cNvPr>
          <p:cNvSpPr>
            <a:spLocks noGrp="1"/>
          </p:cNvSpPr>
          <p:nvPr>
            <p:ph type="sldNum" sz="quarter" idx="12"/>
          </p:nvPr>
        </p:nvSpPr>
        <p:spPr/>
        <p:txBody>
          <a:bodyPr rtlCol="0"/>
          <a:lstStyle/>
          <a:p>
            <a:pPr rtl="0"/>
            <a:fld id="{F470E458-E7C2-4395-B75D-476A174CEE45}" type="slidenum">
              <a:rPr lang="en-US" altLang="zh-TW" smtClean="0">
                <a:latin typeface="Microsoft JhengHei UI" panose="020B0604030504040204" pitchFamily="34" charset="-120"/>
                <a:ea typeface="Microsoft JhengHei UI" panose="020B0604030504040204" pitchFamily="34" charset="-120"/>
                <a:sym typeface="Microsoft JhengHei UI" panose="020B0604030504040204" pitchFamily="34" charset="-120"/>
              </a:rPr>
              <a:t>9</a:t>
            </a:fld>
            <a:endParaRPr lang="zh-TW" altLang="en-US" dirty="0">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pic>
        <p:nvPicPr>
          <p:cNvPr id="10" name="圖片 9"/>
          <p:cNvPicPr>
            <a:picLocks noChangeAspect="1"/>
          </p:cNvPicPr>
          <p:nvPr/>
        </p:nvPicPr>
        <p:blipFill>
          <a:blip r:embed="rId4"/>
          <a:stretch>
            <a:fillRect/>
          </a:stretch>
        </p:blipFill>
        <p:spPr>
          <a:xfrm>
            <a:off x="0" y="0"/>
            <a:ext cx="7240410" cy="6858000"/>
          </a:xfrm>
          <a:prstGeom prst="rect">
            <a:avLst/>
          </a:prstGeom>
        </p:spPr>
      </p:pic>
      <p:pic>
        <p:nvPicPr>
          <p:cNvPr id="2" name="圖片 1"/>
          <p:cNvPicPr>
            <a:picLocks noChangeAspect="1"/>
          </p:cNvPicPr>
          <p:nvPr/>
        </p:nvPicPr>
        <p:blipFill rotWithShape="1">
          <a:blip r:embed="rId5"/>
          <a:srcRect l="9347" t="75414" r="64101" b="1806"/>
          <a:stretch/>
        </p:blipFill>
        <p:spPr>
          <a:xfrm rot="20401493">
            <a:off x="6539912" y="3959524"/>
            <a:ext cx="5578329" cy="1878131"/>
          </a:xfrm>
          <a:prstGeom prst="rect">
            <a:avLst/>
          </a:prstGeom>
        </p:spPr>
      </p:pic>
      <p:sp>
        <p:nvSpPr>
          <p:cNvPr id="3" name="橢圓 2"/>
          <p:cNvSpPr/>
          <p:nvPr/>
        </p:nvSpPr>
        <p:spPr>
          <a:xfrm rot="20219927">
            <a:off x="8307238" y="5184477"/>
            <a:ext cx="1121434" cy="370935"/>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橢圓 4"/>
          <p:cNvSpPr/>
          <p:nvPr/>
        </p:nvSpPr>
        <p:spPr>
          <a:xfrm rot="20294173">
            <a:off x="9014604" y="4528868"/>
            <a:ext cx="1069675" cy="664234"/>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6" name="文字方塊 5"/>
          <p:cNvSpPr txBox="1"/>
          <p:nvPr/>
        </p:nvSpPr>
        <p:spPr>
          <a:xfrm rot="20344163">
            <a:off x="6830655" y="4772279"/>
            <a:ext cx="2645200" cy="369332"/>
          </a:xfrm>
          <a:prstGeom prst="rect">
            <a:avLst/>
          </a:prstGeom>
          <a:noFill/>
        </p:spPr>
        <p:txBody>
          <a:bodyPr wrap="square" rtlCol="0">
            <a:spAutoFit/>
          </a:bodyPr>
          <a:lstStyle/>
          <a:p>
            <a:r>
              <a:rPr lang="zh-TW" altLang="en-US" dirty="0"/>
              <a:t>可講話點餐</a:t>
            </a:r>
          </a:p>
        </p:txBody>
      </p:sp>
      <p:cxnSp>
        <p:nvCxnSpPr>
          <p:cNvPr id="8" name="直線單箭頭接點 7"/>
          <p:cNvCxnSpPr/>
          <p:nvPr/>
        </p:nvCxnSpPr>
        <p:spPr>
          <a:xfrm flipH="1">
            <a:off x="8194890" y="4980121"/>
            <a:ext cx="7346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H="1">
            <a:off x="603849" y="5434642"/>
            <a:ext cx="6248109" cy="388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585421"/>
      </p:ext>
    </p:extLst>
  </p:cSld>
  <p:clrMapOvr>
    <a:masterClrMapping/>
  </p:clrMapOvr>
</p:sld>
</file>

<file path=ppt/theme/theme1.xml><?xml version="1.0" encoding="utf-8"?>
<a:theme xmlns:a="http://schemas.openxmlformats.org/drawingml/2006/main" name="Office 佈景主題">
  <a:themeElements>
    <a:clrScheme name="Custom 18">
      <a:dk1>
        <a:srgbClr val="9D0000"/>
      </a:dk1>
      <a:lt1>
        <a:srgbClr val="FCEDD4"/>
      </a:lt1>
      <a:dk2>
        <a:srgbClr val="8D6347"/>
      </a:dk2>
      <a:lt2>
        <a:srgbClr val="FFF0D7"/>
      </a:lt2>
      <a:accent1>
        <a:srgbClr val="8D6347"/>
      </a:accent1>
      <a:accent2>
        <a:srgbClr val="FF0000"/>
      </a:accent2>
      <a:accent3>
        <a:srgbClr val="00AEEF"/>
      </a:accent3>
      <a:accent4>
        <a:srgbClr val="577423"/>
      </a:accent4>
      <a:accent5>
        <a:srgbClr val="36748D"/>
      </a:accent5>
      <a:accent6>
        <a:srgbClr val="60370F"/>
      </a:accent6>
      <a:hlink>
        <a:srgbClr val="9C0000"/>
      </a:hlink>
      <a:folHlink>
        <a:srgbClr val="9C0000"/>
      </a:folHlink>
    </a:clrScheme>
    <a:fontScheme name="Custom 5">
      <a:majorFont>
        <a:latin typeface="Adobe Garamond Pro"/>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6E7"/>
        </a:solidFill>
        <a:ln>
          <a:solidFill>
            <a:srgbClr val="8D6347"/>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19715514_TF16411246" id="{E5BAFAA8-A0B9-475C-BF37-B2CE65F33C9D}" vid="{7E0607F4-D0A5-45EE-849F-C7C25AE544B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餐廳募資簡報</Template>
  <TotalTime>0</TotalTime>
  <Words>503</Words>
  <Application>Microsoft Office PowerPoint</Application>
  <PresentationFormat>寬螢幕</PresentationFormat>
  <Paragraphs>76</Paragraphs>
  <Slides>14</Slides>
  <Notes>13</Notes>
  <HiddenSlides>0</HiddenSlides>
  <MMClips>1</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14</vt:i4>
      </vt:variant>
    </vt:vector>
  </HeadingPairs>
  <TitlesOfParts>
    <vt:vector size="20" baseType="lpstr">
      <vt:lpstr>Adobe Garamond Pro</vt:lpstr>
      <vt:lpstr>Microsoft JhengHei UI</vt:lpstr>
      <vt:lpstr>微軟正黑體</vt:lpstr>
      <vt:lpstr>Arial</vt:lpstr>
      <vt:lpstr>Segoe UI</vt:lpstr>
      <vt:lpstr>Office 佈景主題</vt:lpstr>
      <vt:lpstr>語音辨識點餐系統</vt:lpstr>
      <vt:lpstr>大綱</vt:lpstr>
      <vt:lpstr>1 專題動機</vt:lpstr>
      <vt:lpstr>2 軟硬體工具</vt:lpstr>
      <vt:lpstr>3 相關函式庫</vt:lpstr>
      <vt:lpstr>4 系統操作架構圖</vt:lpstr>
      <vt:lpstr>5 成果展示及細節說明</vt:lpstr>
      <vt:lpstr>PowerPoint 簡報</vt:lpstr>
      <vt:lpstr>PowerPoint 簡報</vt:lpstr>
      <vt:lpstr>PowerPoint 簡報</vt:lpstr>
      <vt:lpstr>PowerPoint 簡報</vt:lpstr>
      <vt:lpstr>PowerPoint 簡報</vt:lpstr>
      <vt:lpstr>6 參考資料</vt:lpstr>
      <vt:lpstr>7 未來改良重點</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2022-01-09T14:23:12Z</dcterms:created>
  <dcterms:modified xsi:type="dcterms:W3CDTF">2022-01-11T05:32:58Z</dcterms:modified>
</cp:coreProperties>
</file>